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701" r:id="rId5"/>
  </p:sldMasterIdLst>
  <p:notesMasterIdLst>
    <p:notesMasterId r:id="rId24"/>
  </p:notesMasterIdLst>
  <p:sldIdLst>
    <p:sldId id="257" r:id="rId6"/>
    <p:sldId id="261" r:id="rId7"/>
    <p:sldId id="259" r:id="rId8"/>
    <p:sldId id="286" r:id="rId9"/>
    <p:sldId id="298" r:id="rId10"/>
    <p:sldId id="263" r:id="rId11"/>
    <p:sldId id="299" r:id="rId12"/>
    <p:sldId id="300" r:id="rId13"/>
    <p:sldId id="301" r:id="rId14"/>
    <p:sldId id="302" r:id="rId15"/>
    <p:sldId id="305" r:id="rId16"/>
    <p:sldId id="306" r:id="rId17"/>
    <p:sldId id="307" r:id="rId18"/>
    <p:sldId id="308" r:id="rId19"/>
    <p:sldId id="309" r:id="rId20"/>
    <p:sldId id="303" r:id="rId21"/>
    <p:sldId id="310" r:id="rId22"/>
    <p:sldId id="29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Темирбаев Амирхан" initials="ТА" lastIdx="1" clrIdx="0">
    <p:extLst>
      <p:ext uri="{19B8F6BF-5375-455C-9EA6-DF929625EA0E}">
        <p15:presenceInfo xmlns:p15="http://schemas.microsoft.com/office/powerpoint/2012/main" userId="S-1-5-21-3004756535-1036260346-1129151733-8378" providerId="AD"/>
      </p:ext>
    </p:extLst>
  </p:cmAuthor>
  <p:cmAuthor id="2" name="Атабаева Маржан" initials="АМ" lastIdx="1" clrIdx="1">
    <p:extLst>
      <p:ext uri="{19B8F6BF-5375-455C-9EA6-DF929625EA0E}">
        <p15:presenceInfo xmlns:p15="http://schemas.microsoft.com/office/powerpoint/2012/main" userId="S-1-5-21-3004756535-1036260346-1129151733-2950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F645A"/>
    <a:srgbClr val="A9D18E"/>
    <a:srgbClr val="FFE699"/>
    <a:srgbClr val="FFC000"/>
    <a:srgbClr val="D88F31"/>
    <a:srgbClr val="FBE5D6"/>
    <a:srgbClr val="A5A5A5"/>
    <a:srgbClr val="964B21"/>
    <a:srgbClr val="A7CC6D"/>
    <a:srgbClr val="4CAF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5BD2B92-2A27-4DFF-BD32-864FBE8DA84E}" v="5314" dt="2022-02-24T03:34:05.8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8" d="100"/>
          <a:sy n="78" d="100"/>
        </p:scale>
        <p:origin x="60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 Id="rId30" Type="http://schemas.microsoft.com/office/2015/10/relationships/revisionInfo" Target="revisionInfo.xml"/></Relationships>
</file>

<file path=ppt/diagrams/_rels/data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 Id="rId4"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80D557B-28C7-41E2-90ED-C9EA7B49EAD2}" type="doc">
      <dgm:prSet loTypeId="urn:microsoft.com/office/officeart/2011/layout/RadialPictureList" loCatId="picture" qsTypeId="urn:microsoft.com/office/officeart/2005/8/quickstyle/simple1" qsCatId="simple" csTypeId="urn:microsoft.com/office/officeart/2005/8/colors/colorful1" csCatId="colorful" phldr="1"/>
      <dgm:spPr/>
      <dgm:t>
        <a:bodyPr/>
        <a:lstStyle/>
        <a:p>
          <a:endParaRPr lang="en-US"/>
        </a:p>
      </dgm:t>
    </dgm:pt>
    <dgm:pt modelId="{70255D0A-2236-4E42-9E42-E42286468CCD}">
      <dgm:prSet phldrT="[Text]" custT="1"/>
      <dgm:spPr>
        <a:solidFill>
          <a:schemeClr val="accent1"/>
        </a:solidFill>
      </dgm:spPr>
      <dgm:t>
        <a:bodyPr/>
        <a:lstStyle/>
        <a:p>
          <a:r>
            <a:rPr lang="en-US" sz="1800">
              <a:latin typeface="Arial" panose="020B0604020202020204" pitchFamily="34" charset="0"/>
              <a:cs typeface="Arial" panose="020B0604020202020204" pitchFamily="34" charset="0"/>
            </a:rPr>
            <a:t>OBC  functions of UniSat</a:t>
          </a:r>
        </a:p>
      </dgm:t>
    </dgm:pt>
    <dgm:pt modelId="{13ABCF1C-6524-461B-AF25-F2E65C03170A}" type="parTrans" cxnId="{C7ACF535-E62E-49CB-BC20-15F3167C3425}">
      <dgm:prSet/>
      <dgm:spPr/>
      <dgm:t>
        <a:bodyPr/>
        <a:lstStyle/>
        <a:p>
          <a:endParaRPr lang="en-US"/>
        </a:p>
      </dgm:t>
    </dgm:pt>
    <dgm:pt modelId="{4A7311B3-B979-4217-B135-D90247474199}" type="sibTrans" cxnId="{C7ACF535-E62E-49CB-BC20-15F3167C3425}">
      <dgm:prSet/>
      <dgm:spPr/>
      <dgm:t>
        <a:bodyPr/>
        <a:lstStyle/>
        <a:p>
          <a:endParaRPr lang="en-US"/>
        </a:p>
      </dgm:t>
    </dgm:pt>
    <dgm:pt modelId="{9066862E-1892-4050-AC08-87F8DD9490A8}">
      <dgm:prSet phldrT="[Text]" custT="1"/>
      <dgm:spPr/>
      <dgm:t>
        <a:bodyPr/>
        <a:lstStyle/>
        <a:p>
          <a:r>
            <a:rPr lang="en-US" sz="1800" b="0">
              <a:latin typeface="Arial" panose="020B0604020202020204" pitchFamily="34" charset="0"/>
              <a:cs typeface="Arial" panose="020B0604020202020204" pitchFamily="34" charset="0"/>
            </a:rPr>
            <a:t>Coordination of actions</a:t>
          </a:r>
        </a:p>
      </dgm:t>
    </dgm:pt>
    <dgm:pt modelId="{BA4627C6-D9BB-4627-AD42-D91C25F7303E}" type="parTrans" cxnId="{B3713328-917D-47DA-815D-A7F1279F3926}">
      <dgm:prSet/>
      <dgm:spPr/>
      <dgm:t>
        <a:bodyPr/>
        <a:lstStyle/>
        <a:p>
          <a:endParaRPr lang="en-US"/>
        </a:p>
      </dgm:t>
    </dgm:pt>
    <dgm:pt modelId="{AE4546C4-FA44-4EC3-83C7-7459E96C7622}" type="sibTrans" cxnId="{B3713328-917D-47DA-815D-A7F1279F3926}">
      <dgm:prSet/>
      <dgm:spPr/>
      <dgm:t>
        <a:bodyPr/>
        <a:lstStyle/>
        <a:p>
          <a:endParaRPr lang="en-US"/>
        </a:p>
      </dgm:t>
    </dgm:pt>
    <dgm:pt modelId="{C13E5C51-6015-4674-8519-600C6CC46805}">
      <dgm:prSet phldrT="[Text]" custT="1"/>
      <dgm:spPr/>
      <dgm:t>
        <a:bodyPr/>
        <a:lstStyle/>
        <a:p>
          <a:r>
            <a:rPr lang="en-US" sz="1800">
              <a:latin typeface="Arial" panose="020B0604020202020204" pitchFamily="34" charset="0"/>
              <a:cs typeface="Arial" panose="020B0604020202020204" pitchFamily="34" charset="0"/>
            </a:rPr>
            <a:t>Sending orders</a:t>
          </a:r>
        </a:p>
      </dgm:t>
    </dgm:pt>
    <dgm:pt modelId="{78C5AE9D-9C3F-4112-8730-9A09EAC466F9}" type="parTrans" cxnId="{197CE248-50DE-4C87-B511-60C9745BDE35}">
      <dgm:prSet/>
      <dgm:spPr/>
      <dgm:t>
        <a:bodyPr/>
        <a:lstStyle/>
        <a:p>
          <a:endParaRPr lang="en-US"/>
        </a:p>
      </dgm:t>
    </dgm:pt>
    <dgm:pt modelId="{0EA503E9-EB73-4453-A2F6-51ED4B2BED4F}" type="sibTrans" cxnId="{197CE248-50DE-4C87-B511-60C9745BDE35}">
      <dgm:prSet/>
      <dgm:spPr/>
      <dgm:t>
        <a:bodyPr/>
        <a:lstStyle/>
        <a:p>
          <a:endParaRPr lang="en-US"/>
        </a:p>
      </dgm:t>
    </dgm:pt>
    <dgm:pt modelId="{0C2FF48A-6BEB-4AFD-9646-0A540AAFA84F}">
      <dgm:prSet phldrT="[Text]" custT="1"/>
      <dgm:spPr/>
      <dgm:t>
        <a:bodyPr/>
        <a:lstStyle/>
        <a:p>
          <a:r>
            <a:rPr lang="en-US" sz="1800">
              <a:latin typeface="Arial" panose="020B0604020202020204" pitchFamily="34" charset="0"/>
              <a:cs typeface="Arial" panose="020B0604020202020204" pitchFamily="34" charset="0"/>
            </a:rPr>
            <a:t>Data processing and storage</a:t>
          </a:r>
        </a:p>
      </dgm:t>
    </dgm:pt>
    <dgm:pt modelId="{8E9E9321-DB95-4B26-B930-62FC412519C3}" type="parTrans" cxnId="{8E23A42B-3F49-43B0-ABE9-C4642771D3F0}">
      <dgm:prSet/>
      <dgm:spPr/>
      <dgm:t>
        <a:bodyPr/>
        <a:lstStyle/>
        <a:p>
          <a:endParaRPr lang="en-US"/>
        </a:p>
      </dgm:t>
    </dgm:pt>
    <dgm:pt modelId="{6BB28138-A17E-4B16-8976-B7645662F967}" type="sibTrans" cxnId="{8E23A42B-3F49-43B0-ABE9-C4642771D3F0}">
      <dgm:prSet/>
      <dgm:spPr/>
      <dgm:t>
        <a:bodyPr/>
        <a:lstStyle/>
        <a:p>
          <a:endParaRPr lang="en-US"/>
        </a:p>
      </dgm:t>
    </dgm:pt>
    <dgm:pt modelId="{10E31228-9660-4D2F-8A97-0BF8202599C9}">
      <dgm:prSet phldrT="[Text]" custT="1"/>
      <dgm:spPr/>
      <dgm:t>
        <a:bodyPr/>
        <a:lstStyle/>
        <a:p>
          <a:r>
            <a:rPr lang="en-US" sz="1800">
              <a:latin typeface="Arial" panose="020B0604020202020204" pitchFamily="34" charset="0"/>
              <a:cs typeface="Arial" panose="020B0604020202020204" pitchFamily="34" charset="0"/>
            </a:rPr>
            <a:t>Satellite imaging</a:t>
          </a:r>
        </a:p>
      </dgm:t>
    </dgm:pt>
    <dgm:pt modelId="{ECF389C4-619C-4736-B720-1FD139E6C243}" type="parTrans" cxnId="{7FDF3DFE-DD87-4BC8-9898-409B47B6092E}">
      <dgm:prSet/>
      <dgm:spPr/>
      <dgm:t>
        <a:bodyPr/>
        <a:lstStyle/>
        <a:p>
          <a:endParaRPr lang="en-US"/>
        </a:p>
      </dgm:t>
    </dgm:pt>
    <dgm:pt modelId="{5AB147E7-FE47-4F3F-A1E5-6DF36595A8EF}" type="sibTrans" cxnId="{7FDF3DFE-DD87-4BC8-9898-409B47B6092E}">
      <dgm:prSet/>
      <dgm:spPr/>
      <dgm:t>
        <a:bodyPr/>
        <a:lstStyle/>
        <a:p>
          <a:endParaRPr lang="en-US"/>
        </a:p>
      </dgm:t>
    </dgm:pt>
    <dgm:pt modelId="{B23E290C-7855-41E9-B614-9797E722F59E}" type="pres">
      <dgm:prSet presAssocID="{F80D557B-28C7-41E2-90ED-C9EA7B49EAD2}" presName="Name0" presStyleCnt="0">
        <dgm:presLayoutVars>
          <dgm:chMax val="1"/>
          <dgm:chPref val="1"/>
          <dgm:dir/>
          <dgm:resizeHandles/>
        </dgm:presLayoutVars>
      </dgm:prSet>
      <dgm:spPr/>
    </dgm:pt>
    <dgm:pt modelId="{BC664946-FE50-45B2-A996-9411D91EBD1D}" type="pres">
      <dgm:prSet presAssocID="{70255D0A-2236-4E42-9E42-E42286468CCD}" presName="Parent" presStyleLbl="node1" presStyleIdx="0" presStyleCnt="2">
        <dgm:presLayoutVars>
          <dgm:chMax val="4"/>
          <dgm:chPref val="3"/>
        </dgm:presLayoutVars>
      </dgm:prSet>
      <dgm:spPr/>
    </dgm:pt>
    <dgm:pt modelId="{04195BBC-CC11-4EEE-B626-35562C58C692}" type="pres">
      <dgm:prSet presAssocID="{9066862E-1892-4050-AC08-87F8DD9490A8}" presName="Accent" presStyleLbl="node1" presStyleIdx="1" presStyleCnt="2"/>
      <dgm:spPr/>
    </dgm:pt>
    <dgm:pt modelId="{9ED9E577-987D-417E-8295-E6BF0CCD3E10}" type="pres">
      <dgm:prSet presAssocID="{9066862E-1892-4050-AC08-87F8DD9490A8}" presName="Image1" presStyleLbl="fgImgPlace1" presStyleIdx="0" presStyleCnt="4" custScaleX="68903" custScaleY="68903"/>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a:solidFill>
            <a:schemeClr val="accent2"/>
          </a:solidFill>
        </a:ln>
      </dgm:spPr>
    </dgm:pt>
    <dgm:pt modelId="{F381EA06-0299-432E-A3AF-8761429481A4}" type="pres">
      <dgm:prSet presAssocID="{9066862E-1892-4050-AC08-87F8DD9490A8}" presName="Child1" presStyleLbl="revTx" presStyleIdx="0" presStyleCnt="4">
        <dgm:presLayoutVars>
          <dgm:chMax val="0"/>
          <dgm:chPref val="0"/>
          <dgm:bulletEnabled val="1"/>
        </dgm:presLayoutVars>
      </dgm:prSet>
      <dgm:spPr/>
    </dgm:pt>
    <dgm:pt modelId="{FF1394C4-3580-4EE7-82D1-422AED1798CB}" type="pres">
      <dgm:prSet presAssocID="{C13E5C51-6015-4674-8519-600C6CC46805}" presName="Image2" presStyleCnt="0"/>
      <dgm:spPr/>
    </dgm:pt>
    <dgm:pt modelId="{9EAEA228-7670-46D1-886A-25E4CE648F42}" type="pres">
      <dgm:prSet presAssocID="{C13E5C51-6015-4674-8519-600C6CC46805}" presName="Image" presStyleLbl="fgImgPlace1" presStyleIdx="1" presStyleCnt="4" custScaleX="66042" custScaleY="66042"/>
      <dgm:spPr>
        <a:blipFill>
          <a:blip xmlns:r="http://schemas.openxmlformats.org/officeDocument/2006/relationships" r:embed="rId2" cstate="print">
            <a:extLst>
              <a:ext uri="{28A0092B-C50C-407E-A947-70E740481C1C}">
                <a14:useLocalDpi xmlns:a14="http://schemas.microsoft.com/office/drawing/2010/main" val="0"/>
              </a:ext>
            </a:extLst>
          </a:blip>
          <a:srcRect/>
          <a:stretch>
            <a:fillRect/>
          </a:stretch>
        </a:blipFill>
        <a:ln>
          <a:solidFill>
            <a:schemeClr val="accent2"/>
          </a:solidFill>
        </a:ln>
      </dgm:spPr>
    </dgm:pt>
    <dgm:pt modelId="{C03B430B-A131-4F75-A2A9-A06D17C69757}" type="pres">
      <dgm:prSet presAssocID="{C13E5C51-6015-4674-8519-600C6CC46805}" presName="Child2" presStyleLbl="revTx" presStyleIdx="1" presStyleCnt="4">
        <dgm:presLayoutVars>
          <dgm:chMax val="0"/>
          <dgm:chPref val="0"/>
          <dgm:bulletEnabled val="1"/>
        </dgm:presLayoutVars>
      </dgm:prSet>
      <dgm:spPr/>
    </dgm:pt>
    <dgm:pt modelId="{A9241546-BD0F-41F4-A76C-8BD8C19877BC}" type="pres">
      <dgm:prSet presAssocID="{0C2FF48A-6BEB-4AFD-9646-0A540AAFA84F}" presName="Image3" presStyleCnt="0"/>
      <dgm:spPr/>
    </dgm:pt>
    <dgm:pt modelId="{03AA1BB7-9944-4040-88A6-F56A915A5A02}" type="pres">
      <dgm:prSet presAssocID="{0C2FF48A-6BEB-4AFD-9646-0A540AAFA84F}" presName="Image" presStyleLbl="fgImgPlace1" presStyleIdx="2" presStyleCnt="4" custScaleX="64671" custScaleY="64832"/>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a:solidFill>
            <a:schemeClr val="accent2"/>
          </a:solidFill>
        </a:ln>
      </dgm:spPr>
    </dgm:pt>
    <dgm:pt modelId="{61434208-0821-4C43-B3DA-AA15B8F9D9AF}" type="pres">
      <dgm:prSet presAssocID="{0C2FF48A-6BEB-4AFD-9646-0A540AAFA84F}" presName="Child3" presStyleLbl="revTx" presStyleIdx="2" presStyleCnt="4">
        <dgm:presLayoutVars>
          <dgm:chMax val="0"/>
          <dgm:chPref val="0"/>
          <dgm:bulletEnabled val="1"/>
        </dgm:presLayoutVars>
      </dgm:prSet>
      <dgm:spPr/>
    </dgm:pt>
    <dgm:pt modelId="{3A67ECCA-4DDE-4580-B3B1-D1FD60845D54}" type="pres">
      <dgm:prSet presAssocID="{10E31228-9660-4D2F-8A97-0BF8202599C9}" presName="Image4" presStyleCnt="0"/>
      <dgm:spPr/>
    </dgm:pt>
    <dgm:pt modelId="{CD327525-AB71-416F-B0B1-8E2F48E1670B}" type="pres">
      <dgm:prSet presAssocID="{10E31228-9660-4D2F-8A97-0BF8202599C9}" presName="Image" presStyleLbl="fgImgPlace1" presStyleIdx="3" presStyleCnt="4" custScaleX="72853" custScaleY="72853"/>
      <dgm:spPr>
        <a:blipFill>
          <a:blip xmlns:r="http://schemas.openxmlformats.org/officeDocument/2006/relationships" r:embed="rId4" cstate="print">
            <a:extLst>
              <a:ext uri="{28A0092B-C50C-407E-A947-70E740481C1C}">
                <a14:useLocalDpi xmlns:a14="http://schemas.microsoft.com/office/drawing/2010/main" val="0"/>
              </a:ext>
            </a:extLst>
          </a:blip>
          <a:srcRect/>
          <a:stretch>
            <a:fillRect/>
          </a:stretch>
        </a:blipFill>
        <a:ln>
          <a:solidFill>
            <a:schemeClr val="accent2"/>
          </a:solidFill>
        </a:ln>
      </dgm:spPr>
    </dgm:pt>
    <dgm:pt modelId="{BD2C4480-C9CF-4FF7-86CA-4847964AE31B}" type="pres">
      <dgm:prSet presAssocID="{10E31228-9660-4D2F-8A97-0BF8202599C9}" presName="Child4" presStyleLbl="revTx" presStyleIdx="3" presStyleCnt="4">
        <dgm:presLayoutVars>
          <dgm:chMax val="0"/>
          <dgm:chPref val="0"/>
          <dgm:bulletEnabled val="1"/>
        </dgm:presLayoutVars>
      </dgm:prSet>
      <dgm:spPr/>
    </dgm:pt>
  </dgm:ptLst>
  <dgm:cxnLst>
    <dgm:cxn modelId="{B3713328-917D-47DA-815D-A7F1279F3926}" srcId="{70255D0A-2236-4E42-9E42-E42286468CCD}" destId="{9066862E-1892-4050-AC08-87F8DD9490A8}" srcOrd="0" destOrd="0" parTransId="{BA4627C6-D9BB-4627-AD42-D91C25F7303E}" sibTransId="{AE4546C4-FA44-4EC3-83C7-7459E96C7622}"/>
    <dgm:cxn modelId="{8E23A42B-3F49-43B0-ABE9-C4642771D3F0}" srcId="{70255D0A-2236-4E42-9E42-E42286468CCD}" destId="{0C2FF48A-6BEB-4AFD-9646-0A540AAFA84F}" srcOrd="2" destOrd="0" parTransId="{8E9E9321-DB95-4B26-B930-62FC412519C3}" sibTransId="{6BB28138-A17E-4B16-8976-B7645662F967}"/>
    <dgm:cxn modelId="{F629F32F-D626-4F43-8E13-1C741098F65E}" type="presOf" srcId="{9066862E-1892-4050-AC08-87F8DD9490A8}" destId="{F381EA06-0299-432E-A3AF-8761429481A4}" srcOrd="0" destOrd="0" presId="urn:microsoft.com/office/officeart/2011/layout/RadialPictureList"/>
    <dgm:cxn modelId="{C7ACF535-E62E-49CB-BC20-15F3167C3425}" srcId="{F80D557B-28C7-41E2-90ED-C9EA7B49EAD2}" destId="{70255D0A-2236-4E42-9E42-E42286468CCD}" srcOrd="0" destOrd="0" parTransId="{13ABCF1C-6524-461B-AF25-F2E65C03170A}" sibTransId="{4A7311B3-B979-4217-B135-D90247474199}"/>
    <dgm:cxn modelId="{197CE248-50DE-4C87-B511-60C9745BDE35}" srcId="{70255D0A-2236-4E42-9E42-E42286468CCD}" destId="{C13E5C51-6015-4674-8519-600C6CC46805}" srcOrd="1" destOrd="0" parTransId="{78C5AE9D-9C3F-4112-8730-9A09EAC466F9}" sibTransId="{0EA503E9-EB73-4453-A2F6-51ED4B2BED4F}"/>
    <dgm:cxn modelId="{4DE3F476-3977-4DE0-9DAA-37F084587899}" type="presOf" srcId="{10E31228-9660-4D2F-8A97-0BF8202599C9}" destId="{BD2C4480-C9CF-4FF7-86CA-4847964AE31B}" srcOrd="0" destOrd="0" presId="urn:microsoft.com/office/officeart/2011/layout/RadialPictureList"/>
    <dgm:cxn modelId="{8CD96381-4F2E-4FAB-9E89-E91301BE0798}" type="presOf" srcId="{0C2FF48A-6BEB-4AFD-9646-0A540AAFA84F}" destId="{61434208-0821-4C43-B3DA-AA15B8F9D9AF}" srcOrd="0" destOrd="0" presId="urn:microsoft.com/office/officeart/2011/layout/RadialPictureList"/>
    <dgm:cxn modelId="{AFA49FB1-1A8D-42A6-B580-A5102BDD8FC6}" type="presOf" srcId="{70255D0A-2236-4E42-9E42-E42286468CCD}" destId="{BC664946-FE50-45B2-A996-9411D91EBD1D}" srcOrd="0" destOrd="0" presId="urn:microsoft.com/office/officeart/2011/layout/RadialPictureList"/>
    <dgm:cxn modelId="{D5E5EABA-90DB-4B48-B9BA-DE384FC7420C}" type="presOf" srcId="{F80D557B-28C7-41E2-90ED-C9EA7B49EAD2}" destId="{B23E290C-7855-41E9-B614-9797E722F59E}" srcOrd="0" destOrd="0" presId="urn:microsoft.com/office/officeart/2011/layout/RadialPictureList"/>
    <dgm:cxn modelId="{A8B83DF2-DB43-474B-BFE5-B2EBF5362223}" type="presOf" srcId="{C13E5C51-6015-4674-8519-600C6CC46805}" destId="{C03B430B-A131-4F75-A2A9-A06D17C69757}" srcOrd="0" destOrd="0" presId="urn:microsoft.com/office/officeart/2011/layout/RadialPictureList"/>
    <dgm:cxn modelId="{7FDF3DFE-DD87-4BC8-9898-409B47B6092E}" srcId="{70255D0A-2236-4E42-9E42-E42286468CCD}" destId="{10E31228-9660-4D2F-8A97-0BF8202599C9}" srcOrd="3" destOrd="0" parTransId="{ECF389C4-619C-4736-B720-1FD139E6C243}" sibTransId="{5AB147E7-FE47-4F3F-A1E5-6DF36595A8EF}"/>
    <dgm:cxn modelId="{68920605-0DF5-4EEB-8680-4187D269DB1F}" type="presParOf" srcId="{B23E290C-7855-41E9-B614-9797E722F59E}" destId="{BC664946-FE50-45B2-A996-9411D91EBD1D}" srcOrd="0" destOrd="0" presId="urn:microsoft.com/office/officeart/2011/layout/RadialPictureList"/>
    <dgm:cxn modelId="{14069CAF-846D-43E2-8CF2-FF8919B05F9E}" type="presParOf" srcId="{B23E290C-7855-41E9-B614-9797E722F59E}" destId="{04195BBC-CC11-4EEE-B626-35562C58C692}" srcOrd="1" destOrd="0" presId="urn:microsoft.com/office/officeart/2011/layout/RadialPictureList"/>
    <dgm:cxn modelId="{057CC581-FB2B-4E30-AB86-C86523A3344F}" type="presParOf" srcId="{B23E290C-7855-41E9-B614-9797E722F59E}" destId="{9ED9E577-987D-417E-8295-E6BF0CCD3E10}" srcOrd="2" destOrd="0" presId="urn:microsoft.com/office/officeart/2011/layout/RadialPictureList"/>
    <dgm:cxn modelId="{9A982719-5C06-4998-A764-FE8620BF2906}" type="presParOf" srcId="{B23E290C-7855-41E9-B614-9797E722F59E}" destId="{F381EA06-0299-432E-A3AF-8761429481A4}" srcOrd="3" destOrd="0" presId="urn:microsoft.com/office/officeart/2011/layout/RadialPictureList"/>
    <dgm:cxn modelId="{10D38500-4949-4086-8C81-F4D71FCDBA07}" type="presParOf" srcId="{B23E290C-7855-41E9-B614-9797E722F59E}" destId="{FF1394C4-3580-4EE7-82D1-422AED1798CB}" srcOrd="4" destOrd="0" presId="urn:microsoft.com/office/officeart/2011/layout/RadialPictureList"/>
    <dgm:cxn modelId="{ED26B053-29FE-41B8-A01D-52E94D9471ED}" type="presParOf" srcId="{FF1394C4-3580-4EE7-82D1-422AED1798CB}" destId="{9EAEA228-7670-46D1-886A-25E4CE648F42}" srcOrd="0" destOrd="0" presId="urn:microsoft.com/office/officeart/2011/layout/RadialPictureList"/>
    <dgm:cxn modelId="{EE217A50-5FA5-4248-A70C-94DDBAC98AEC}" type="presParOf" srcId="{B23E290C-7855-41E9-B614-9797E722F59E}" destId="{C03B430B-A131-4F75-A2A9-A06D17C69757}" srcOrd="5" destOrd="0" presId="urn:microsoft.com/office/officeart/2011/layout/RadialPictureList"/>
    <dgm:cxn modelId="{2B001BEC-2F13-4175-A613-9B97AE0EE370}" type="presParOf" srcId="{B23E290C-7855-41E9-B614-9797E722F59E}" destId="{A9241546-BD0F-41F4-A76C-8BD8C19877BC}" srcOrd="6" destOrd="0" presId="urn:microsoft.com/office/officeart/2011/layout/RadialPictureList"/>
    <dgm:cxn modelId="{4BE27FB8-3B76-4E1B-9FFC-E134B7711CBD}" type="presParOf" srcId="{A9241546-BD0F-41F4-A76C-8BD8C19877BC}" destId="{03AA1BB7-9944-4040-88A6-F56A915A5A02}" srcOrd="0" destOrd="0" presId="urn:microsoft.com/office/officeart/2011/layout/RadialPictureList"/>
    <dgm:cxn modelId="{E5F8200B-CB23-4AD9-8B16-F88B280BFC77}" type="presParOf" srcId="{B23E290C-7855-41E9-B614-9797E722F59E}" destId="{61434208-0821-4C43-B3DA-AA15B8F9D9AF}" srcOrd="7" destOrd="0" presId="urn:microsoft.com/office/officeart/2011/layout/RadialPictureList"/>
    <dgm:cxn modelId="{AEA9EA4E-5F2A-492C-8475-30074A390A4E}" type="presParOf" srcId="{B23E290C-7855-41E9-B614-9797E722F59E}" destId="{3A67ECCA-4DDE-4580-B3B1-D1FD60845D54}" srcOrd="8" destOrd="0" presId="urn:microsoft.com/office/officeart/2011/layout/RadialPictureList"/>
    <dgm:cxn modelId="{80B7DE5C-75CC-4BE4-AE57-9B25D7D8A82C}" type="presParOf" srcId="{3A67ECCA-4DDE-4580-B3B1-D1FD60845D54}" destId="{CD327525-AB71-416F-B0B1-8E2F48E1670B}" srcOrd="0" destOrd="0" presId="urn:microsoft.com/office/officeart/2011/layout/RadialPictureList"/>
    <dgm:cxn modelId="{8176C7F0-1DED-4EB3-AC7B-9502FF82DD8E}" type="presParOf" srcId="{B23E290C-7855-41E9-B614-9797E722F59E}" destId="{BD2C4480-C9CF-4FF7-86CA-4847964AE31B}" srcOrd="9" destOrd="0" presId="urn:microsoft.com/office/officeart/2011/layout/RadialPicture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BD3E28-4595-4E29-99AD-1766FE8DC58B}"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A4F0ED91-7EBB-4682-88E6-FE3E31741CE4}">
      <dgm:prSet phldrT="[Text]" custT="1"/>
      <dgm:spPr/>
      <dgm:t>
        <a:bodyPr/>
        <a:lstStyle/>
        <a:p>
          <a:r>
            <a:rPr lang="en-US" sz="1800">
              <a:latin typeface="Arial" panose="020B0604020202020204" pitchFamily="34" charset="0"/>
              <a:cs typeface="Arial" panose="020B0604020202020204" pitchFamily="34" charset="0"/>
            </a:rPr>
            <a:t>OBC Subsystem division</a:t>
          </a:r>
        </a:p>
      </dgm:t>
    </dgm:pt>
    <dgm:pt modelId="{0F858BEE-39F0-429A-90E9-2E743213753C}" type="parTrans" cxnId="{265DAA03-E98A-440F-B97D-36D9D650F7FE}">
      <dgm:prSet/>
      <dgm:spPr/>
      <dgm:t>
        <a:bodyPr/>
        <a:lstStyle/>
        <a:p>
          <a:endParaRPr lang="en-US"/>
        </a:p>
      </dgm:t>
    </dgm:pt>
    <dgm:pt modelId="{0DBC24CA-81B7-4828-AD67-A3D192583304}" type="sibTrans" cxnId="{265DAA03-E98A-440F-B97D-36D9D650F7FE}">
      <dgm:prSet/>
      <dgm:spPr/>
      <dgm:t>
        <a:bodyPr/>
        <a:lstStyle/>
        <a:p>
          <a:endParaRPr lang="en-US"/>
        </a:p>
      </dgm:t>
    </dgm:pt>
    <dgm:pt modelId="{57753449-8B51-42FD-AAA4-F2F17AD12A27}">
      <dgm:prSet phldrT="[Text]" custT="1"/>
      <dgm:spPr/>
      <dgm:t>
        <a:bodyPr/>
        <a:lstStyle/>
        <a:p>
          <a:r>
            <a:rPr lang="en-US" sz="1800">
              <a:latin typeface="Arial" panose="020B0604020202020204" pitchFamily="34" charset="0"/>
              <a:cs typeface="Arial" panose="020B0604020202020204" pitchFamily="34" charset="0"/>
            </a:rPr>
            <a:t>Microprocessor</a:t>
          </a:r>
        </a:p>
      </dgm:t>
    </dgm:pt>
    <dgm:pt modelId="{84F85FE5-EECF-464A-BFB1-C48CF5D1F594}" type="parTrans" cxnId="{83C82866-5037-4610-B01B-56B916EDC2DA}">
      <dgm:prSet/>
      <dgm:spPr/>
      <dgm:t>
        <a:bodyPr/>
        <a:lstStyle/>
        <a:p>
          <a:endParaRPr lang="en-US"/>
        </a:p>
      </dgm:t>
    </dgm:pt>
    <dgm:pt modelId="{C724B2E6-D0A5-413A-947A-8A6D278D92AD}" type="sibTrans" cxnId="{83C82866-5037-4610-B01B-56B916EDC2DA}">
      <dgm:prSet/>
      <dgm:spPr/>
      <dgm:t>
        <a:bodyPr/>
        <a:lstStyle/>
        <a:p>
          <a:endParaRPr lang="en-US"/>
        </a:p>
      </dgm:t>
    </dgm:pt>
    <dgm:pt modelId="{772CC1B7-72CB-443F-A4B3-98E7474100BC}">
      <dgm:prSet phldrT="[Text]" custT="1"/>
      <dgm:spPr/>
      <dgm:t>
        <a:bodyPr/>
        <a:lstStyle/>
        <a:p>
          <a:r>
            <a:rPr lang="en-US" sz="1800">
              <a:latin typeface="Arial" panose="020B0604020202020204" pitchFamily="34" charset="0"/>
              <a:cs typeface="Arial" panose="020B0604020202020204" pitchFamily="34" charset="0"/>
            </a:rPr>
            <a:t>Interfaces</a:t>
          </a:r>
        </a:p>
      </dgm:t>
    </dgm:pt>
    <dgm:pt modelId="{81B6C3F0-B8C2-44DE-A830-BE54915545CA}" type="parTrans" cxnId="{B74F429B-660C-4ADB-B6F8-67F1BD633D94}">
      <dgm:prSet/>
      <dgm:spPr/>
      <dgm:t>
        <a:bodyPr/>
        <a:lstStyle/>
        <a:p>
          <a:endParaRPr lang="en-US"/>
        </a:p>
      </dgm:t>
    </dgm:pt>
    <dgm:pt modelId="{F07FAFE1-6258-4821-9114-EE49B0D48342}" type="sibTrans" cxnId="{B74F429B-660C-4ADB-B6F8-67F1BD633D94}">
      <dgm:prSet/>
      <dgm:spPr/>
      <dgm:t>
        <a:bodyPr/>
        <a:lstStyle/>
        <a:p>
          <a:endParaRPr lang="en-US"/>
        </a:p>
      </dgm:t>
    </dgm:pt>
    <dgm:pt modelId="{08DD84E4-D45A-4611-91E2-1EFE78DBA139}">
      <dgm:prSet phldrT="[Text]" custT="1"/>
      <dgm:spPr/>
      <dgm:t>
        <a:bodyPr/>
        <a:lstStyle/>
        <a:p>
          <a:r>
            <a:rPr lang="en-US" sz="1800">
              <a:latin typeface="Arial" panose="020B0604020202020204" pitchFamily="34" charset="0"/>
              <a:cs typeface="Arial" panose="020B0604020202020204" pitchFamily="34" charset="0"/>
            </a:rPr>
            <a:t>Cameras</a:t>
          </a:r>
        </a:p>
      </dgm:t>
    </dgm:pt>
    <dgm:pt modelId="{E3B51C01-3C7C-4C00-A804-9CBFA421C8ED}" type="parTrans" cxnId="{AFE62559-E62B-4D75-BF13-2884D9F7F57A}">
      <dgm:prSet/>
      <dgm:spPr/>
      <dgm:t>
        <a:bodyPr/>
        <a:lstStyle/>
        <a:p>
          <a:endParaRPr lang="en-US"/>
        </a:p>
      </dgm:t>
    </dgm:pt>
    <dgm:pt modelId="{8A12A90C-1DC5-4C28-8843-A0746FAC1608}" type="sibTrans" cxnId="{AFE62559-E62B-4D75-BF13-2884D9F7F57A}">
      <dgm:prSet/>
      <dgm:spPr/>
      <dgm:t>
        <a:bodyPr/>
        <a:lstStyle/>
        <a:p>
          <a:endParaRPr lang="en-US"/>
        </a:p>
      </dgm:t>
    </dgm:pt>
    <dgm:pt modelId="{8A767FE3-F1DF-465F-BEAF-F0A0C6FCA168}">
      <dgm:prSet phldrT="[Text]" custT="1"/>
      <dgm:spPr/>
      <dgm:t>
        <a:bodyPr/>
        <a:lstStyle/>
        <a:p>
          <a:r>
            <a:rPr lang="en-US" sz="1800">
              <a:latin typeface="Arial" panose="020B0604020202020204" pitchFamily="34" charset="0"/>
              <a:cs typeface="Arial" panose="020B0604020202020204" pitchFamily="34" charset="0"/>
            </a:rPr>
            <a:t>Processing Sensor Data</a:t>
          </a:r>
        </a:p>
      </dgm:t>
    </dgm:pt>
    <dgm:pt modelId="{B77B8772-6495-421E-B44F-52F0C2EA73DA}" type="parTrans" cxnId="{50B05A4A-2EB3-45C9-8055-20AFE1C1E55F}">
      <dgm:prSet/>
      <dgm:spPr/>
      <dgm:t>
        <a:bodyPr/>
        <a:lstStyle/>
        <a:p>
          <a:endParaRPr lang="en-US"/>
        </a:p>
      </dgm:t>
    </dgm:pt>
    <dgm:pt modelId="{6E17C5F6-1C31-4AF5-AED5-BFC9B4EDA9C7}" type="sibTrans" cxnId="{50B05A4A-2EB3-45C9-8055-20AFE1C1E55F}">
      <dgm:prSet/>
      <dgm:spPr/>
      <dgm:t>
        <a:bodyPr/>
        <a:lstStyle/>
        <a:p>
          <a:endParaRPr lang="en-US"/>
        </a:p>
      </dgm:t>
    </dgm:pt>
    <dgm:pt modelId="{A5221632-AF80-4CAF-B56F-D655905FAE95}">
      <dgm:prSet phldrT="[Text]" custT="1"/>
      <dgm:spPr/>
      <dgm:t>
        <a:bodyPr/>
        <a:lstStyle/>
        <a:p>
          <a:r>
            <a:rPr lang="en-US" sz="1800">
              <a:latin typeface="Arial" panose="020B0604020202020204" pitchFamily="34" charset="0"/>
              <a:cs typeface="Arial" panose="020B0604020202020204" pitchFamily="34" charset="0"/>
            </a:rPr>
            <a:t>Coordination</a:t>
          </a:r>
        </a:p>
      </dgm:t>
    </dgm:pt>
    <dgm:pt modelId="{A9EEC93C-B803-446E-BA5F-026D3BE942AD}" type="parTrans" cxnId="{57F86105-A362-4A9C-B8FC-8723D7E3AFA0}">
      <dgm:prSet/>
      <dgm:spPr/>
      <dgm:t>
        <a:bodyPr/>
        <a:lstStyle/>
        <a:p>
          <a:endParaRPr lang="en-US"/>
        </a:p>
      </dgm:t>
    </dgm:pt>
    <dgm:pt modelId="{729AFBC2-8E78-41F8-BF58-035D5C79DEC3}" type="sibTrans" cxnId="{57F86105-A362-4A9C-B8FC-8723D7E3AFA0}">
      <dgm:prSet/>
      <dgm:spPr/>
      <dgm:t>
        <a:bodyPr/>
        <a:lstStyle/>
        <a:p>
          <a:endParaRPr lang="en-US"/>
        </a:p>
      </dgm:t>
    </dgm:pt>
    <dgm:pt modelId="{9EC4C1A2-DC0F-4664-B9E7-7B3AD5521208}">
      <dgm:prSet phldrT="[Text]" custT="1"/>
      <dgm:spPr/>
      <dgm:t>
        <a:bodyPr/>
        <a:lstStyle/>
        <a:p>
          <a:r>
            <a:rPr lang="en-US" sz="1800">
              <a:latin typeface="Arial" panose="020B0604020202020204" pitchFamily="34" charset="0"/>
              <a:cs typeface="Arial" panose="020B0604020202020204" pitchFamily="34" charset="0"/>
            </a:rPr>
            <a:t>Data Storage</a:t>
          </a:r>
        </a:p>
      </dgm:t>
    </dgm:pt>
    <dgm:pt modelId="{2894822E-1B40-4E33-81CD-13319CF95417}" type="parTrans" cxnId="{B2BC2AEE-2DD6-416E-A155-034A161915F9}">
      <dgm:prSet/>
      <dgm:spPr/>
      <dgm:t>
        <a:bodyPr/>
        <a:lstStyle/>
        <a:p>
          <a:endParaRPr lang="en-US"/>
        </a:p>
      </dgm:t>
    </dgm:pt>
    <dgm:pt modelId="{40DAAD31-A618-4C3A-A809-98C7B2A0D1B6}" type="sibTrans" cxnId="{B2BC2AEE-2DD6-416E-A155-034A161915F9}">
      <dgm:prSet/>
      <dgm:spPr/>
      <dgm:t>
        <a:bodyPr/>
        <a:lstStyle/>
        <a:p>
          <a:endParaRPr lang="en-US"/>
        </a:p>
      </dgm:t>
    </dgm:pt>
    <dgm:pt modelId="{16E91B21-9B40-46E7-8599-BAD983C4569C}">
      <dgm:prSet phldrT="[Text]" custT="1"/>
      <dgm:spPr/>
      <dgm:t>
        <a:bodyPr/>
        <a:lstStyle/>
        <a:p>
          <a:r>
            <a:rPr lang="en-US" sz="1800">
              <a:latin typeface="Arial" panose="020B0604020202020204" pitchFamily="34" charset="0"/>
              <a:cs typeface="Arial" panose="020B0604020202020204" pitchFamily="34" charset="0"/>
            </a:rPr>
            <a:t>Data Distribution</a:t>
          </a:r>
        </a:p>
      </dgm:t>
    </dgm:pt>
    <dgm:pt modelId="{7007E21B-742B-4636-A8FD-C68955630767}" type="parTrans" cxnId="{EFC6B938-55D3-4E48-A5B5-E4877BD90584}">
      <dgm:prSet/>
      <dgm:spPr/>
      <dgm:t>
        <a:bodyPr/>
        <a:lstStyle/>
        <a:p>
          <a:endParaRPr lang="en-US"/>
        </a:p>
      </dgm:t>
    </dgm:pt>
    <dgm:pt modelId="{39BBA525-DE7B-4D5D-BD79-9CF4D71EC55D}" type="sibTrans" cxnId="{EFC6B938-55D3-4E48-A5B5-E4877BD90584}">
      <dgm:prSet/>
      <dgm:spPr/>
      <dgm:t>
        <a:bodyPr/>
        <a:lstStyle/>
        <a:p>
          <a:endParaRPr lang="en-US"/>
        </a:p>
      </dgm:t>
    </dgm:pt>
    <dgm:pt modelId="{402DFF47-5456-49B2-B061-B5C3F9314F93}">
      <dgm:prSet phldrT="[Text]" custT="1"/>
      <dgm:spPr/>
      <dgm:t>
        <a:bodyPr/>
        <a:lstStyle/>
        <a:p>
          <a:r>
            <a:rPr lang="en-US" sz="1800">
              <a:latin typeface="Arial" panose="020B0604020202020204" pitchFamily="34" charset="0"/>
              <a:cs typeface="Arial" panose="020B0604020202020204" pitchFamily="34" charset="0"/>
            </a:rPr>
            <a:t>Image</a:t>
          </a:r>
        </a:p>
      </dgm:t>
    </dgm:pt>
    <dgm:pt modelId="{CDEEA1E7-271A-4F03-ADDF-D415C6A9F1CB}" type="parTrans" cxnId="{49683760-F8D8-480B-9BEB-B3331065B5A2}">
      <dgm:prSet/>
      <dgm:spPr/>
      <dgm:t>
        <a:bodyPr/>
        <a:lstStyle/>
        <a:p>
          <a:endParaRPr lang="en-US"/>
        </a:p>
      </dgm:t>
    </dgm:pt>
    <dgm:pt modelId="{023F3240-E3CE-4B24-A0AA-98B38F34DBAD}" type="sibTrans" cxnId="{49683760-F8D8-480B-9BEB-B3331065B5A2}">
      <dgm:prSet/>
      <dgm:spPr/>
      <dgm:t>
        <a:bodyPr/>
        <a:lstStyle/>
        <a:p>
          <a:endParaRPr lang="en-US"/>
        </a:p>
      </dgm:t>
    </dgm:pt>
    <dgm:pt modelId="{AABC701B-D550-472E-8B8A-04811F4B2E49}">
      <dgm:prSet phldrT="[Text]" custT="1"/>
      <dgm:spPr/>
      <dgm:t>
        <a:bodyPr/>
        <a:lstStyle/>
        <a:p>
          <a:r>
            <a:rPr lang="en-US" sz="1800">
              <a:latin typeface="Arial" panose="020B0604020202020204" pitchFamily="34" charset="0"/>
              <a:cs typeface="Arial" panose="020B0604020202020204" pitchFamily="34" charset="0"/>
            </a:rPr>
            <a:t>Video</a:t>
          </a:r>
        </a:p>
      </dgm:t>
    </dgm:pt>
    <dgm:pt modelId="{EFC1F84A-2826-4220-A5B8-1478C97145C6}" type="parTrans" cxnId="{3EA2237E-CD41-4F60-9EEA-14625AE38639}">
      <dgm:prSet/>
      <dgm:spPr/>
      <dgm:t>
        <a:bodyPr/>
        <a:lstStyle/>
        <a:p>
          <a:endParaRPr lang="en-US"/>
        </a:p>
      </dgm:t>
    </dgm:pt>
    <dgm:pt modelId="{A918F5AF-CA79-476E-8D4C-F7DE90291415}" type="sibTrans" cxnId="{3EA2237E-CD41-4F60-9EEA-14625AE38639}">
      <dgm:prSet/>
      <dgm:spPr/>
      <dgm:t>
        <a:bodyPr/>
        <a:lstStyle/>
        <a:p>
          <a:endParaRPr lang="en-US"/>
        </a:p>
      </dgm:t>
    </dgm:pt>
    <dgm:pt modelId="{274FBEDB-4AA4-41C2-A3E9-1693AAFD482E}" type="pres">
      <dgm:prSet presAssocID="{34BD3E28-4595-4E29-99AD-1766FE8DC58B}" presName="hierChild1" presStyleCnt="0">
        <dgm:presLayoutVars>
          <dgm:orgChart val="1"/>
          <dgm:chPref val="1"/>
          <dgm:dir/>
          <dgm:animOne val="branch"/>
          <dgm:animLvl val="lvl"/>
          <dgm:resizeHandles/>
        </dgm:presLayoutVars>
      </dgm:prSet>
      <dgm:spPr/>
    </dgm:pt>
    <dgm:pt modelId="{F7FCF62B-497C-4AF4-835F-76012D84C9B7}" type="pres">
      <dgm:prSet presAssocID="{A4F0ED91-7EBB-4682-88E6-FE3E31741CE4}" presName="hierRoot1" presStyleCnt="0">
        <dgm:presLayoutVars>
          <dgm:hierBranch val="init"/>
        </dgm:presLayoutVars>
      </dgm:prSet>
      <dgm:spPr/>
    </dgm:pt>
    <dgm:pt modelId="{66861D23-8213-42CC-9A7C-D52056E12001}" type="pres">
      <dgm:prSet presAssocID="{A4F0ED91-7EBB-4682-88E6-FE3E31741CE4}" presName="rootComposite1" presStyleCnt="0"/>
      <dgm:spPr/>
    </dgm:pt>
    <dgm:pt modelId="{DAC47617-E927-4DB9-9551-AC414E29D8B2}" type="pres">
      <dgm:prSet presAssocID="{A4F0ED91-7EBB-4682-88E6-FE3E31741CE4}" presName="rootText1" presStyleLbl="node0" presStyleIdx="0" presStyleCnt="1">
        <dgm:presLayoutVars>
          <dgm:chPref val="3"/>
        </dgm:presLayoutVars>
      </dgm:prSet>
      <dgm:spPr/>
    </dgm:pt>
    <dgm:pt modelId="{ED695EA6-D7B7-4DAF-8A1B-935CF3F058FA}" type="pres">
      <dgm:prSet presAssocID="{A4F0ED91-7EBB-4682-88E6-FE3E31741CE4}" presName="rootConnector1" presStyleLbl="node1" presStyleIdx="0" presStyleCnt="0"/>
      <dgm:spPr/>
    </dgm:pt>
    <dgm:pt modelId="{CA78A11A-0647-41AF-92AF-3E309DA802C1}" type="pres">
      <dgm:prSet presAssocID="{A4F0ED91-7EBB-4682-88E6-FE3E31741CE4}" presName="hierChild2" presStyleCnt="0"/>
      <dgm:spPr/>
    </dgm:pt>
    <dgm:pt modelId="{4AA801E6-C719-46E0-B8AC-EE7251A82898}" type="pres">
      <dgm:prSet presAssocID="{84F85FE5-EECF-464A-BFB1-C48CF5D1F594}" presName="Name37" presStyleLbl="parChTrans1D2" presStyleIdx="0" presStyleCnt="3"/>
      <dgm:spPr/>
    </dgm:pt>
    <dgm:pt modelId="{70BF26C4-0E32-45CE-98E9-9B3671AA8D2D}" type="pres">
      <dgm:prSet presAssocID="{57753449-8B51-42FD-AAA4-F2F17AD12A27}" presName="hierRoot2" presStyleCnt="0">
        <dgm:presLayoutVars>
          <dgm:hierBranch val="init"/>
        </dgm:presLayoutVars>
      </dgm:prSet>
      <dgm:spPr/>
    </dgm:pt>
    <dgm:pt modelId="{73867EB4-F74F-4141-89B4-EE5D0EC33096}" type="pres">
      <dgm:prSet presAssocID="{57753449-8B51-42FD-AAA4-F2F17AD12A27}" presName="rootComposite" presStyleCnt="0"/>
      <dgm:spPr/>
    </dgm:pt>
    <dgm:pt modelId="{7C817966-2C62-4632-A43E-C7A055AC0A5B}" type="pres">
      <dgm:prSet presAssocID="{57753449-8B51-42FD-AAA4-F2F17AD12A27}" presName="rootText" presStyleLbl="node2" presStyleIdx="0" presStyleCnt="3">
        <dgm:presLayoutVars>
          <dgm:chPref val="3"/>
        </dgm:presLayoutVars>
      </dgm:prSet>
      <dgm:spPr/>
    </dgm:pt>
    <dgm:pt modelId="{B56D4D07-8CA8-4455-AE61-E4E4786687A1}" type="pres">
      <dgm:prSet presAssocID="{57753449-8B51-42FD-AAA4-F2F17AD12A27}" presName="rootConnector" presStyleLbl="node2" presStyleIdx="0" presStyleCnt="3"/>
      <dgm:spPr/>
    </dgm:pt>
    <dgm:pt modelId="{FA07F14A-8A50-4CB6-A62C-506669A81701}" type="pres">
      <dgm:prSet presAssocID="{57753449-8B51-42FD-AAA4-F2F17AD12A27}" presName="hierChild4" presStyleCnt="0"/>
      <dgm:spPr/>
    </dgm:pt>
    <dgm:pt modelId="{322E3F9D-622F-4725-ACA2-4FBD16F083F1}" type="pres">
      <dgm:prSet presAssocID="{B77B8772-6495-421E-B44F-52F0C2EA73DA}" presName="Name37" presStyleLbl="parChTrans1D3" presStyleIdx="0" presStyleCnt="6"/>
      <dgm:spPr/>
    </dgm:pt>
    <dgm:pt modelId="{FD7235C3-9A21-4875-BFBE-7DE4D5EACB03}" type="pres">
      <dgm:prSet presAssocID="{8A767FE3-F1DF-465F-BEAF-F0A0C6FCA168}" presName="hierRoot2" presStyleCnt="0">
        <dgm:presLayoutVars>
          <dgm:hierBranch val="init"/>
        </dgm:presLayoutVars>
      </dgm:prSet>
      <dgm:spPr/>
    </dgm:pt>
    <dgm:pt modelId="{EA5735DA-BAF0-4523-A0AB-68625AF2D2CE}" type="pres">
      <dgm:prSet presAssocID="{8A767FE3-F1DF-465F-BEAF-F0A0C6FCA168}" presName="rootComposite" presStyleCnt="0"/>
      <dgm:spPr/>
    </dgm:pt>
    <dgm:pt modelId="{BD1FEDDF-2C09-4721-897E-E41EE747439D}" type="pres">
      <dgm:prSet presAssocID="{8A767FE3-F1DF-465F-BEAF-F0A0C6FCA168}" presName="rootText" presStyleLbl="node3" presStyleIdx="0" presStyleCnt="6">
        <dgm:presLayoutVars>
          <dgm:chPref val="3"/>
        </dgm:presLayoutVars>
      </dgm:prSet>
      <dgm:spPr/>
    </dgm:pt>
    <dgm:pt modelId="{CA798EDE-A11E-4599-B1B3-DD1BC30D24EF}" type="pres">
      <dgm:prSet presAssocID="{8A767FE3-F1DF-465F-BEAF-F0A0C6FCA168}" presName="rootConnector" presStyleLbl="node3" presStyleIdx="0" presStyleCnt="6"/>
      <dgm:spPr/>
    </dgm:pt>
    <dgm:pt modelId="{95F3D82B-1077-4556-B0D7-D3FFD1B76D6F}" type="pres">
      <dgm:prSet presAssocID="{8A767FE3-F1DF-465F-BEAF-F0A0C6FCA168}" presName="hierChild4" presStyleCnt="0"/>
      <dgm:spPr/>
    </dgm:pt>
    <dgm:pt modelId="{8D702B4A-83F6-41A3-A388-DE94ADBE110F}" type="pres">
      <dgm:prSet presAssocID="{8A767FE3-F1DF-465F-BEAF-F0A0C6FCA168}" presName="hierChild5" presStyleCnt="0"/>
      <dgm:spPr/>
    </dgm:pt>
    <dgm:pt modelId="{DEB872A5-3E10-4EBE-AD74-6AAECB5E202E}" type="pres">
      <dgm:prSet presAssocID="{A9EEC93C-B803-446E-BA5F-026D3BE942AD}" presName="Name37" presStyleLbl="parChTrans1D3" presStyleIdx="1" presStyleCnt="6"/>
      <dgm:spPr/>
    </dgm:pt>
    <dgm:pt modelId="{489D0049-EF4E-4154-AD8A-85FFE32CB1DC}" type="pres">
      <dgm:prSet presAssocID="{A5221632-AF80-4CAF-B56F-D655905FAE95}" presName="hierRoot2" presStyleCnt="0">
        <dgm:presLayoutVars>
          <dgm:hierBranch val="init"/>
        </dgm:presLayoutVars>
      </dgm:prSet>
      <dgm:spPr/>
    </dgm:pt>
    <dgm:pt modelId="{F0AB77C3-4792-42E9-905F-B7AF53C3A5C3}" type="pres">
      <dgm:prSet presAssocID="{A5221632-AF80-4CAF-B56F-D655905FAE95}" presName="rootComposite" presStyleCnt="0"/>
      <dgm:spPr/>
    </dgm:pt>
    <dgm:pt modelId="{85432FD1-6047-45E3-9BC4-40C6FDB79ABB}" type="pres">
      <dgm:prSet presAssocID="{A5221632-AF80-4CAF-B56F-D655905FAE95}" presName="rootText" presStyleLbl="node3" presStyleIdx="1" presStyleCnt="6">
        <dgm:presLayoutVars>
          <dgm:chPref val="3"/>
        </dgm:presLayoutVars>
      </dgm:prSet>
      <dgm:spPr/>
    </dgm:pt>
    <dgm:pt modelId="{8DB686C8-D984-46E8-BF20-CE1AB3E2816F}" type="pres">
      <dgm:prSet presAssocID="{A5221632-AF80-4CAF-B56F-D655905FAE95}" presName="rootConnector" presStyleLbl="node3" presStyleIdx="1" presStyleCnt="6"/>
      <dgm:spPr/>
    </dgm:pt>
    <dgm:pt modelId="{F26FEDA8-AAC9-48D6-8763-A493DF364547}" type="pres">
      <dgm:prSet presAssocID="{A5221632-AF80-4CAF-B56F-D655905FAE95}" presName="hierChild4" presStyleCnt="0"/>
      <dgm:spPr/>
    </dgm:pt>
    <dgm:pt modelId="{90771869-D42D-4D0B-B38A-F94406EDBAA0}" type="pres">
      <dgm:prSet presAssocID="{A5221632-AF80-4CAF-B56F-D655905FAE95}" presName="hierChild5" presStyleCnt="0"/>
      <dgm:spPr/>
    </dgm:pt>
    <dgm:pt modelId="{A4DE1369-430A-4CAF-ACD4-D8AEC09B2AD8}" type="pres">
      <dgm:prSet presAssocID="{2894822E-1B40-4E33-81CD-13319CF95417}" presName="Name37" presStyleLbl="parChTrans1D3" presStyleIdx="2" presStyleCnt="6"/>
      <dgm:spPr/>
    </dgm:pt>
    <dgm:pt modelId="{9F9A9CC6-4BEF-4AAE-A4FB-95B8343AF511}" type="pres">
      <dgm:prSet presAssocID="{9EC4C1A2-DC0F-4664-B9E7-7B3AD5521208}" presName="hierRoot2" presStyleCnt="0">
        <dgm:presLayoutVars>
          <dgm:hierBranch val="init"/>
        </dgm:presLayoutVars>
      </dgm:prSet>
      <dgm:spPr/>
    </dgm:pt>
    <dgm:pt modelId="{522CB082-798C-4803-8F1C-0E7A4D88D016}" type="pres">
      <dgm:prSet presAssocID="{9EC4C1A2-DC0F-4664-B9E7-7B3AD5521208}" presName="rootComposite" presStyleCnt="0"/>
      <dgm:spPr/>
    </dgm:pt>
    <dgm:pt modelId="{AA75109A-4545-4E90-AAD9-094515DAAE2A}" type="pres">
      <dgm:prSet presAssocID="{9EC4C1A2-DC0F-4664-B9E7-7B3AD5521208}" presName="rootText" presStyleLbl="node3" presStyleIdx="2" presStyleCnt="6">
        <dgm:presLayoutVars>
          <dgm:chPref val="3"/>
        </dgm:presLayoutVars>
      </dgm:prSet>
      <dgm:spPr/>
    </dgm:pt>
    <dgm:pt modelId="{699A8221-36D3-4F18-85A9-DE701371C06C}" type="pres">
      <dgm:prSet presAssocID="{9EC4C1A2-DC0F-4664-B9E7-7B3AD5521208}" presName="rootConnector" presStyleLbl="node3" presStyleIdx="2" presStyleCnt="6"/>
      <dgm:spPr/>
    </dgm:pt>
    <dgm:pt modelId="{FF23E6EF-3013-4441-AAE8-7626F0334032}" type="pres">
      <dgm:prSet presAssocID="{9EC4C1A2-DC0F-4664-B9E7-7B3AD5521208}" presName="hierChild4" presStyleCnt="0"/>
      <dgm:spPr/>
    </dgm:pt>
    <dgm:pt modelId="{34771BFA-3720-47D1-B3D8-CE7D58CDDCC5}" type="pres">
      <dgm:prSet presAssocID="{9EC4C1A2-DC0F-4664-B9E7-7B3AD5521208}" presName="hierChild5" presStyleCnt="0"/>
      <dgm:spPr/>
    </dgm:pt>
    <dgm:pt modelId="{8AC2BFD5-522A-4B50-8044-AFF1728C2CCB}" type="pres">
      <dgm:prSet presAssocID="{57753449-8B51-42FD-AAA4-F2F17AD12A27}" presName="hierChild5" presStyleCnt="0"/>
      <dgm:spPr/>
    </dgm:pt>
    <dgm:pt modelId="{739F456A-9774-4CB3-A194-0F6AA25482C3}" type="pres">
      <dgm:prSet presAssocID="{81B6C3F0-B8C2-44DE-A830-BE54915545CA}" presName="Name37" presStyleLbl="parChTrans1D2" presStyleIdx="1" presStyleCnt="3"/>
      <dgm:spPr/>
    </dgm:pt>
    <dgm:pt modelId="{75AC92F1-5CEA-444F-8E1A-737ED7E7F994}" type="pres">
      <dgm:prSet presAssocID="{772CC1B7-72CB-443F-A4B3-98E7474100BC}" presName="hierRoot2" presStyleCnt="0">
        <dgm:presLayoutVars>
          <dgm:hierBranch val="init"/>
        </dgm:presLayoutVars>
      </dgm:prSet>
      <dgm:spPr/>
    </dgm:pt>
    <dgm:pt modelId="{56FA4E7A-D7DF-4D29-9647-26F5EB4B9009}" type="pres">
      <dgm:prSet presAssocID="{772CC1B7-72CB-443F-A4B3-98E7474100BC}" presName="rootComposite" presStyleCnt="0"/>
      <dgm:spPr/>
    </dgm:pt>
    <dgm:pt modelId="{E0B56782-E0F1-47E8-A8BB-FE58FB5F28A8}" type="pres">
      <dgm:prSet presAssocID="{772CC1B7-72CB-443F-A4B3-98E7474100BC}" presName="rootText" presStyleLbl="node2" presStyleIdx="1" presStyleCnt="3">
        <dgm:presLayoutVars>
          <dgm:chPref val="3"/>
        </dgm:presLayoutVars>
      </dgm:prSet>
      <dgm:spPr/>
    </dgm:pt>
    <dgm:pt modelId="{108AA4DC-0356-4D99-94B1-7690AB5EBACA}" type="pres">
      <dgm:prSet presAssocID="{772CC1B7-72CB-443F-A4B3-98E7474100BC}" presName="rootConnector" presStyleLbl="node2" presStyleIdx="1" presStyleCnt="3"/>
      <dgm:spPr/>
    </dgm:pt>
    <dgm:pt modelId="{407888B0-2C3F-47D9-8946-3E52D97FF7F0}" type="pres">
      <dgm:prSet presAssocID="{772CC1B7-72CB-443F-A4B3-98E7474100BC}" presName="hierChild4" presStyleCnt="0"/>
      <dgm:spPr/>
    </dgm:pt>
    <dgm:pt modelId="{29B0CC2C-119C-45D9-96A0-917DFFA6D7D2}" type="pres">
      <dgm:prSet presAssocID="{7007E21B-742B-4636-A8FD-C68955630767}" presName="Name37" presStyleLbl="parChTrans1D3" presStyleIdx="3" presStyleCnt="6"/>
      <dgm:spPr/>
    </dgm:pt>
    <dgm:pt modelId="{9E3A7328-8264-46EB-A109-8DC3BE0BC778}" type="pres">
      <dgm:prSet presAssocID="{16E91B21-9B40-46E7-8599-BAD983C4569C}" presName="hierRoot2" presStyleCnt="0">
        <dgm:presLayoutVars>
          <dgm:hierBranch val="init"/>
        </dgm:presLayoutVars>
      </dgm:prSet>
      <dgm:spPr/>
    </dgm:pt>
    <dgm:pt modelId="{6194EF9E-2E13-4F21-A676-38187308D27F}" type="pres">
      <dgm:prSet presAssocID="{16E91B21-9B40-46E7-8599-BAD983C4569C}" presName="rootComposite" presStyleCnt="0"/>
      <dgm:spPr/>
    </dgm:pt>
    <dgm:pt modelId="{30294995-7682-4729-A9D7-9D7064EACE58}" type="pres">
      <dgm:prSet presAssocID="{16E91B21-9B40-46E7-8599-BAD983C4569C}" presName="rootText" presStyleLbl="node3" presStyleIdx="3" presStyleCnt="6">
        <dgm:presLayoutVars>
          <dgm:chPref val="3"/>
        </dgm:presLayoutVars>
      </dgm:prSet>
      <dgm:spPr/>
    </dgm:pt>
    <dgm:pt modelId="{2A0028FA-1766-45BF-9E0C-0FC600458903}" type="pres">
      <dgm:prSet presAssocID="{16E91B21-9B40-46E7-8599-BAD983C4569C}" presName="rootConnector" presStyleLbl="node3" presStyleIdx="3" presStyleCnt="6"/>
      <dgm:spPr/>
    </dgm:pt>
    <dgm:pt modelId="{C25B338F-DFAB-4F9D-B86D-5F60AFFB59D3}" type="pres">
      <dgm:prSet presAssocID="{16E91B21-9B40-46E7-8599-BAD983C4569C}" presName="hierChild4" presStyleCnt="0"/>
      <dgm:spPr/>
    </dgm:pt>
    <dgm:pt modelId="{DF596265-F697-4EFA-ACC9-AD5CF71A6A40}" type="pres">
      <dgm:prSet presAssocID="{16E91B21-9B40-46E7-8599-BAD983C4569C}" presName="hierChild5" presStyleCnt="0"/>
      <dgm:spPr/>
    </dgm:pt>
    <dgm:pt modelId="{0DE4BB49-D97F-4A77-9AA7-3FB98F09AA23}" type="pres">
      <dgm:prSet presAssocID="{772CC1B7-72CB-443F-A4B3-98E7474100BC}" presName="hierChild5" presStyleCnt="0"/>
      <dgm:spPr/>
    </dgm:pt>
    <dgm:pt modelId="{419CAA54-F7F2-41F4-AFB5-5CB51AAB2EA8}" type="pres">
      <dgm:prSet presAssocID="{E3B51C01-3C7C-4C00-A804-9CBFA421C8ED}" presName="Name37" presStyleLbl="parChTrans1D2" presStyleIdx="2" presStyleCnt="3"/>
      <dgm:spPr/>
    </dgm:pt>
    <dgm:pt modelId="{F0B953CB-A70D-4DE9-9086-147A17AE5B03}" type="pres">
      <dgm:prSet presAssocID="{08DD84E4-D45A-4611-91E2-1EFE78DBA139}" presName="hierRoot2" presStyleCnt="0">
        <dgm:presLayoutVars>
          <dgm:hierBranch val="init"/>
        </dgm:presLayoutVars>
      </dgm:prSet>
      <dgm:spPr/>
    </dgm:pt>
    <dgm:pt modelId="{A42E21E3-8F44-430F-A76A-857436E3C59E}" type="pres">
      <dgm:prSet presAssocID="{08DD84E4-D45A-4611-91E2-1EFE78DBA139}" presName="rootComposite" presStyleCnt="0"/>
      <dgm:spPr/>
    </dgm:pt>
    <dgm:pt modelId="{4947A4BB-6BF2-4C1A-B07E-8546D598238E}" type="pres">
      <dgm:prSet presAssocID="{08DD84E4-D45A-4611-91E2-1EFE78DBA139}" presName="rootText" presStyleLbl="node2" presStyleIdx="2" presStyleCnt="3">
        <dgm:presLayoutVars>
          <dgm:chPref val="3"/>
        </dgm:presLayoutVars>
      </dgm:prSet>
      <dgm:spPr/>
    </dgm:pt>
    <dgm:pt modelId="{81DFDF42-0C1E-4D11-B5DE-91E71A7B5346}" type="pres">
      <dgm:prSet presAssocID="{08DD84E4-D45A-4611-91E2-1EFE78DBA139}" presName="rootConnector" presStyleLbl="node2" presStyleIdx="2" presStyleCnt="3"/>
      <dgm:spPr/>
    </dgm:pt>
    <dgm:pt modelId="{1C392ECF-5CD1-4216-92AF-7FAB3465EA9E}" type="pres">
      <dgm:prSet presAssocID="{08DD84E4-D45A-4611-91E2-1EFE78DBA139}" presName="hierChild4" presStyleCnt="0"/>
      <dgm:spPr/>
    </dgm:pt>
    <dgm:pt modelId="{D2695965-E59C-4252-88D4-3C63BE6D216B}" type="pres">
      <dgm:prSet presAssocID="{CDEEA1E7-271A-4F03-ADDF-D415C6A9F1CB}" presName="Name37" presStyleLbl="parChTrans1D3" presStyleIdx="4" presStyleCnt="6"/>
      <dgm:spPr/>
    </dgm:pt>
    <dgm:pt modelId="{DA721997-B9F4-4AB3-824D-E3E54C03864A}" type="pres">
      <dgm:prSet presAssocID="{402DFF47-5456-49B2-B061-B5C3F9314F93}" presName="hierRoot2" presStyleCnt="0">
        <dgm:presLayoutVars>
          <dgm:hierBranch val="init"/>
        </dgm:presLayoutVars>
      </dgm:prSet>
      <dgm:spPr/>
    </dgm:pt>
    <dgm:pt modelId="{0A1E96C7-35E0-4386-B02F-72FD5B50A5F1}" type="pres">
      <dgm:prSet presAssocID="{402DFF47-5456-49B2-B061-B5C3F9314F93}" presName="rootComposite" presStyleCnt="0"/>
      <dgm:spPr/>
    </dgm:pt>
    <dgm:pt modelId="{1E82C98F-A24F-44A3-B271-B1EE1144C512}" type="pres">
      <dgm:prSet presAssocID="{402DFF47-5456-49B2-B061-B5C3F9314F93}" presName="rootText" presStyleLbl="node3" presStyleIdx="4" presStyleCnt="6">
        <dgm:presLayoutVars>
          <dgm:chPref val="3"/>
        </dgm:presLayoutVars>
      </dgm:prSet>
      <dgm:spPr/>
    </dgm:pt>
    <dgm:pt modelId="{9BE17753-4D93-44F2-9110-21C250B25E8F}" type="pres">
      <dgm:prSet presAssocID="{402DFF47-5456-49B2-B061-B5C3F9314F93}" presName="rootConnector" presStyleLbl="node3" presStyleIdx="4" presStyleCnt="6"/>
      <dgm:spPr/>
    </dgm:pt>
    <dgm:pt modelId="{8DF8E9B8-260C-4019-B929-A7981A308788}" type="pres">
      <dgm:prSet presAssocID="{402DFF47-5456-49B2-B061-B5C3F9314F93}" presName="hierChild4" presStyleCnt="0"/>
      <dgm:spPr/>
    </dgm:pt>
    <dgm:pt modelId="{B9FCC4B2-52A6-4C11-B9CB-B6A1CABEE825}" type="pres">
      <dgm:prSet presAssocID="{402DFF47-5456-49B2-B061-B5C3F9314F93}" presName="hierChild5" presStyleCnt="0"/>
      <dgm:spPr/>
    </dgm:pt>
    <dgm:pt modelId="{813A70D7-DCDF-46C3-B147-ED08D8E35978}" type="pres">
      <dgm:prSet presAssocID="{EFC1F84A-2826-4220-A5B8-1478C97145C6}" presName="Name37" presStyleLbl="parChTrans1D3" presStyleIdx="5" presStyleCnt="6"/>
      <dgm:spPr/>
    </dgm:pt>
    <dgm:pt modelId="{ABACE434-1413-41F5-BBBB-BE0641168AF3}" type="pres">
      <dgm:prSet presAssocID="{AABC701B-D550-472E-8B8A-04811F4B2E49}" presName="hierRoot2" presStyleCnt="0">
        <dgm:presLayoutVars>
          <dgm:hierBranch val="init"/>
        </dgm:presLayoutVars>
      </dgm:prSet>
      <dgm:spPr/>
    </dgm:pt>
    <dgm:pt modelId="{D473C17C-E1EB-4667-AC88-FE35684A361A}" type="pres">
      <dgm:prSet presAssocID="{AABC701B-D550-472E-8B8A-04811F4B2E49}" presName="rootComposite" presStyleCnt="0"/>
      <dgm:spPr/>
    </dgm:pt>
    <dgm:pt modelId="{9B1DD581-3674-457D-A562-B41EFA15DD1F}" type="pres">
      <dgm:prSet presAssocID="{AABC701B-D550-472E-8B8A-04811F4B2E49}" presName="rootText" presStyleLbl="node3" presStyleIdx="5" presStyleCnt="6">
        <dgm:presLayoutVars>
          <dgm:chPref val="3"/>
        </dgm:presLayoutVars>
      </dgm:prSet>
      <dgm:spPr/>
    </dgm:pt>
    <dgm:pt modelId="{1C521E4D-AFCF-4523-9A9E-33B5E4C83BAC}" type="pres">
      <dgm:prSet presAssocID="{AABC701B-D550-472E-8B8A-04811F4B2E49}" presName="rootConnector" presStyleLbl="node3" presStyleIdx="5" presStyleCnt="6"/>
      <dgm:spPr/>
    </dgm:pt>
    <dgm:pt modelId="{68C3E789-61B5-4D57-A7BF-298261D63905}" type="pres">
      <dgm:prSet presAssocID="{AABC701B-D550-472E-8B8A-04811F4B2E49}" presName="hierChild4" presStyleCnt="0"/>
      <dgm:spPr/>
    </dgm:pt>
    <dgm:pt modelId="{4E0CBFDE-A19D-4E5D-82DF-D358646CD459}" type="pres">
      <dgm:prSet presAssocID="{AABC701B-D550-472E-8B8A-04811F4B2E49}" presName="hierChild5" presStyleCnt="0"/>
      <dgm:spPr/>
    </dgm:pt>
    <dgm:pt modelId="{E3C85728-4078-4E35-8BA2-00425002EFEF}" type="pres">
      <dgm:prSet presAssocID="{08DD84E4-D45A-4611-91E2-1EFE78DBA139}" presName="hierChild5" presStyleCnt="0"/>
      <dgm:spPr/>
    </dgm:pt>
    <dgm:pt modelId="{3A0F5844-18C7-493E-97D0-70B00D1CB96B}" type="pres">
      <dgm:prSet presAssocID="{A4F0ED91-7EBB-4682-88E6-FE3E31741CE4}" presName="hierChild3" presStyleCnt="0"/>
      <dgm:spPr/>
    </dgm:pt>
  </dgm:ptLst>
  <dgm:cxnLst>
    <dgm:cxn modelId="{265DAA03-E98A-440F-B97D-36D9D650F7FE}" srcId="{34BD3E28-4595-4E29-99AD-1766FE8DC58B}" destId="{A4F0ED91-7EBB-4682-88E6-FE3E31741CE4}" srcOrd="0" destOrd="0" parTransId="{0F858BEE-39F0-429A-90E9-2E743213753C}" sibTransId="{0DBC24CA-81B7-4828-AD67-A3D192583304}"/>
    <dgm:cxn modelId="{57F86105-A362-4A9C-B8FC-8723D7E3AFA0}" srcId="{57753449-8B51-42FD-AAA4-F2F17AD12A27}" destId="{A5221632-AF80-4CAF-B56F-D655905FAE95}" srcOrd="1" destOrd="0" parTransId="{A9EEC93C-B803-446E-BA5F-026D3BE942AD}" sibTransId="{729AFBC2-8E78-41F8-BF58-035D5C79DEC3}"/>
    <dgm:cxn modelId="{7655240B-0424-4DB0-9042-8A9E54F55B2C}" type="presOf" srcId="{AABC701B-D550-472E-8B8A-04811F4B2E49}" destId="{9B1DD581-3674-457D-A562-B41EFA15DD1F}" srcOrd="0" destOrd="0" presId="urn:microsoft.com/office/officeart/2005/8/layout/orgChart1"/>
    <dgm:cxn modelId="{8A65CE0C-B244-43F9-8AEF-884FC96F806E}" type="presOf" srcId="{57753449-8B51-42FD-AAA4-F2F17AD12A27}" destId="{B56D4D07-8CA8-4455-AE61-E4E4786687A1}" srcOrd="1" destOrd="0" presId="urn:microsoft.com/office/officeart/2005/8/layout/orgChart1"/>
    <dgm:cxn modelId="{9E004B1E-DF1F-4300-952B-62ED3C8BD63C}" type="presOf" srcId="{16E91B21-9B40-46E7-8599-BAD983C4569C}" destId="{2A0028FA-1766-45BF-9E0C-0FC600458903}" srcOrd="1" destOrd="0" presId="urn:microsoft.com/office/officeart/2005/8/layout/orgChart1"/>
    <dgm:cxn modelId="{7D806B1F-B07A-4622-9CAD-0649738B83ED}" type="presOf" srcId="{A4F0ED91-7EBB-4682-88E6-FE3E31741CE4}" destId="{ED695EA6-D7B7-4DAF-8A1B-935CF3F058FA}" srcOrd="1" destOrd="0" presId="urn:microsoft.com/office/officeart/2005/8/layout/orgChart1"/>
    <dgm:cxn modelId="{2D03CF34-80A7-4724-BE73-DE7DA4D5E06A}" type="presOf" srcId="{16E91B21-9B40-46E7-8599-BAD983C4569C}" destId="{30294995-7682-4729-A9D7-9D7064EACE58}" srcOrd="0" destOrd="0" presId="urn:microsoft.com/office/officeart/2005/8/layout/orgChart1"/>
    <dgm:cxn modelId="{4511D735-7DB1-4E6F-91C9-3155679F5CE2}" type="presOf" srcId="{9EC4C1A2-DC0F-4664-B9E7-7B3AD5521208}" destId="{AA75109A-4545-4E90-AAD9-094515DAAE2A}" srcOrd="0" destOrd="0" presId="urn:microsoft.com/office/officeart/2005/8/layout/orgChart1"/>
    <dgm:cxn modelId="{EFC6B938-55D3-4E48-A5B5-E4877BD90584}" srcId="{772CC1B7-72CB-443F-A4B3-98E7474100BC}" destId="{16E91B21-9B40-46E7-8599-BAD983C4569C}" srcOrd="0" destOrd="0" parTransId="{7007E21B-742B-4636-A8FD-C68955630767}" sibTransId="{39BBA525-DE7B-4D5D-BD79-9CF4D71EC55D}"/>
    <dgm:cxn modelId="{D42AA03A-DBD3-4F8F-A6DA-AC5E74602A71}" type="presOf" srcId="{EFC1F84A-2826-4220-A5B8-1478C97145C6}" destId="{813A70D7-DCDF-46C3-B147-ED08D8E35978}" srcOrd="0" destOrd="0" presId="urn:microsoft.com/office/officeart/2005/8/layout/orgChart1"/>
    <dgm:cxn modelId="{F9EDAF3A-B5C0-42E6-B3AF-9EAADC0A35CE}" type="presOf" srcId="{08DD84E4-D45A-4611-91E2-1EFE78DBA139}" destId="{4947A4BB-6BF2-4C1A-B07E-8546D598238E}" srcOrd="0" destOrd="0" presId="urn:microsoft.com/office/officeart/2005/8/layout/orgChart1"/>
    <dgm:cxn modelId="{DCC2115B-030C-4987-9746-BEA1225EE082}" type="presOf" srcId="{402DFF47-5456-49B2-B061-B5C3F9314F93}" destId="{9BE17753-4D93-44F2-9110-21C250B25E8F}" srcOrd="1" destOrd="0" presId="urn:microsoft.com/office/officeart/2005/8/layout/orgChart1"/>
    <dgm:cxn modelId="{49683760-F8D8-480B-9BEB-B3331065B5A2}" srcId="{08DD84E4-D45A-4611-91E2-1EFE78DBA139}" destId="{402DFF47-5456-49B2-B061-B5C3F9314F93}" srcOrd="0" destOrd="0" parTransId="{CDEEA1E7-271A-4F03-ADDF-D415C6A9F1CB}" sibTransId="{023F3240-E3CE-4B24-A0AA-98B38F34DBAD}"/>
    <dgm:cxn modelId="{83C82866-5037-4610-B01B-56B916EDC2DA}" srcId="{A4F0ED91-7EBB-4682-88E6-FE3E31741CE4}" destId="{57753449-8B51-42FD-AAA4-F2F17AD12A27}" srcOrd="0" destOrd="0" parTransId="{84F85FE5-EECF-464A-BFB1-C48CF5D1F594}" sibTransId="{C724B2E6-D0A5-413A-947A-8A6D278D92AD}"/>
    <dgm:cxn modelId="{A3716348-0500-4856-8A94-AB56BEDA0E75}" type="presOf" srcId="{8A767FE3-F1DF-465F-BEAF-F0A0C6FCA168}" destId="{BD1FEDDF-2C09-4721-897E-E41EE747439D}" srcOrd="0" destOrd="0" presId="urn:microsoft.com/office/officeart/2005/8/layout/orgChart1"/>
    <dgm:cxn modelId="{50B05A4A-2EB3-45C9-8055-20AFE1C1E55F}" srcId="{57753449-8B51-42FD-AAA4-F2F17AD12A27}" destId="{8A767FE3-F1DF-465F-BEAF-F0A0C6FCA168}" srcOrd="0" destOrd="0" parTransId="{B77B8772-6495-421E-B44F-52F0C2EA73DA}" sibTransId="{6E17C5F6-1C31-4AF5-AED5-BFC9B4EDA9C7}"/>
    <dgm:cxn modelId="{AFE62559-E62B-4D75-BF13-2884D9F7F57A}" srcId="{A4F0ED91-7EBB-4682-88E6-FE3E31741CE4}" destId="{08DD84E4-D45A-4611-91E2-1EFE78DBA139}" srcOrd="2" destOrd="0" parTransId="{E3B51C01-3C7C-4C00-A804-9CBFA421C8ED}" sibTransId="{8A12A90C-1DC5-4C28-8843-A0746FAC1608}"/>
    <dgm:cxn modelId="{6B818479-81E9-48F4-A892-73460A45C517}" type="presOf" srcId="{9EC4C1A2-DC0F-4664-B9E7-7B3AD5521208}" destId="{699A8221-36D3-4F18-85A9-DE701371C06C}" srcOrd="1" destOrd="0" presId="urn:microsoft.com/office/officeart/2005/8/layout/orgChart1"/>
    <dgm:cxn modelId="{3EA2237E-CD41-4F60-9EEA-14625AE38639}" srcId="{08DD84E4-D45A-4611-91E2-1EFE78DBA139}" destId="{AABC701B-D550-472E-8B8A-04811F4B2E49}" srcOrd="1" destOrd="0" parTransId="{EFC1F84A-2826-4220-A5B8-1478C97145C6}" sibTransId="{A918F5AF-CA79-476E-8D4C-F7DE90291415}"/>
    <dgm:cxn modelId="{B74F429B-660C-4ADB-B6F8-67F1BD633D94}" srcId="{A4F0ED91-7EBB-4682-88E6-FE3E31741CE4}" destId="{772CC1B7-72CB-443F-A4B3-98E7474100BC}" srcOrd="1" destOrd="0" parTransId="{81B6C3F0-B8C2-44DE-A830-BE54915545CA}" sibTransId="{F07FAFE1-6258-4821-9114-EE49B0D48342}"/>
    <dgm:cxn modelId="{4A83A49B-9264-496E-9FF5-4D9F3141422E}" type="presOf" srcId="{CDEEA1E7-271A-4F03-ADDF-D415C6A9F1CB}" destId="{D2695965-E59C-4252-88D4-3C63BE6D216B}" srcOrd="0" destOrd="0" presId="urn:microsoft.com/office/officeart/2005/8/layout/orgChart1"/>
    <dgm:cxn modelId="{CDFC7FA1-75E7-4EF5-AF02-6A16152DA0DB}" type="presOf" srcId="{81B6C3F0-B8C2-44DE-A830-BE54915545CA}" destId="{739F456A-9774-4CB3-A194-0F6AA25482C3}" srcOrd="0" destOrd="0" presId="urn:microsoft.com/office/officeart/2005/8/layout/orgChart1"/>
    <dgm:cxn modelId="{19E4ACA5-7790-4C87-8EC7-E1DB0A87524F}" type="presOf" srcId="{402DFF47-5456-49B2-B061-B5C3F9314F93}" destId="{1E82C98F-A24F-44A3-B271-B1EE1144C512}" srcOrd="0" destOrd="0" presId="urn:microsoft.com/office/officeart/2005/8/layout/orgChart1"/>
    <dgm:cxn modelId="{1A73D1A7-1EB8-43C7-BA89-1B4CF2C50CAD}" type="presOf" srcId="{E3B51C01-3C7C-4C00-A804-9CBFA421C8ED}" destId="{419CAA54-F7F2-41F4-AFB5-5CB51AAB2EA8}" srcOrd="0" destOrd="0" presId="urn:microsoft.com/office/officeart/2005/8/layout/orgChart1"/>
    <dgm:cxn modelId="{B13932AB-5BF5-4EEC-937C-1FA233FC01AE}" type="presOf" srcId="{84F85FE5-EECF-464A-BFB1-C48CF5D1F594}" destId="{4AA801E6-C719-46E0-B8AC-EE7251A82898}" srcOrd="0" destOrd="0" presId="urn:microsoft.com/office/officeart/2005/8/layout/orgChart1"/>
    <dgm:cxn modelId="{5E5152AB-39EE-44F5-8970-960F20DECCAC}" type="presOf" srcId="{B77B8772-6495-421E-B44F-52F0C2EA73DA}" destId="{322E3F9D-622F-4725-ACA2-4FBD16F083F1}" srcOrd="0" destOrd="0" presId="urn:microsoft.com/office/officeart/2005/8/layout/orgChart1"/>
    <dgm:cxn modelId="{837B72B6-C9F8-414B-A93B-AF80A20CE4B4}" type="presOf" srcId="{A5221632-AF80-4CAF-B56F-D655905FAE95}" destId="{85432FD1-6047-45E3-9BC4-40C6FDB79ABB}" srcOrd="0" destOrd="0" presId="urn:microsoft.com/office/officeart/2005/8/layout/orgChart1"/>
    <dgm:cxn modelId="{1E9614B9-064A-4FF6-AF12-7DBC981D6639}" type="presOf" srcId="{08DD84E4-D45A-4611-91E2-1EFE78DBA139}" destId="{81DFDF42-0C1E-4D11-B5DE-91E71A7B5346}" srcOrd="1" destOrd="0" presId="urn:microsoft.com/office/officeart/2005/8/layout/orgChart1"/>
    <dgm:cxn modelId="{53D794C1-DAF6-4E64-9079-ED6C33CDCB23}" type="presOf" srcId="{A5221632-AF80-4CAF-B56F-D655905FAE95}" destId="{8DB686C8-D984-46E8-BF20-CE1AB3E2816F}" srcOrd="1" destOrd="0" presId="urn:microsoft.com/office/officeart/2005/8/layout/orgChart1"/>
    <dgm:cxn modelId="{281D32D0-DD7E-4425-9853-4F2F071FC62A}" type="presOf" srcId="{2894822E-1B40-4E33-81CD-13319CF95417}" destId="{A4DE1369-430A-4CAF-ACD4-D8AEC09B2AD8}" srcOrd="0" destOrd="0" presId="urn:microsoft.com/office/officeart/2005/8/layout/orgChart1"/>
    <dgm:cxn modelId="{A2E56DD4-B877-4E9F-8F45-AF1021300B0F}" type="presOf" srcId="{57753449-8B51-42FD-AAA4-F2F17AD12A27}" destId="{7C817966-2C62-4632-A43E-C7A055AC0A5B}" srcOrd="0" destOrd="0" presId="urn:microsoft.com/office/officeart/2005/8/layout/orgChart1"/>
    <dgm:cxn modelId="{47A273DD-DA53-4FC1-A962-EBCEE9820ED4}" type="presOf" srcId="{772CC1B7-72CB-443F-A4B3-98E7474100BC}" destId="{E0B56782-E0F1-47E8-A8BB-FE58FB5F28A8}" srcOrd="0" destOrd="0" presId="urn:microsoft.com/office/officeart/2005/8/layout/orgChart1"/>
    <dgm:cxn modelId="{374FCFDF-A9D5-4563-A482-3883A517745B}" type="presOf" srcId="{AABC701B-D550-472E-8B8A-04811F4B2E49}" destId="{1C521E4D-AFCF-4523-9A9E-33B5E4C83BAC}" srcOrd="1" destOrd="0" presId="urn:microsoft.com/office/officeart/2005/8/layout/orgChart1"/>
    <dgm:cxn modelId="{154C0AE2-D8A9-4D87-8B9C-CF5B67877C02}" type="presOf" srcId="{8A767FE3-F1DF-465F-BEAF-F0A0C6FCA168}" destId="{CA798EDE-A11E-4599-B1B3-DD1BC30D24EF}" srcOrd="1" destOrd="0" presId="urn:microsoft.com/office/officeart/2005/8/layout/orgChart1"/>
    <dgm:cxn modelId="{B2BC2AEE-2DD6-416E-A155-034A161915F9}" srcId="{57753449-8B51-42FD-AAA4-F2F17AD12A27}" destId="{9EC4C1A2-DC0F-4664-B9E7-7B3AD5521208}" srcOrd="2" destOrd="0" parTransId="{2894822E-1B40-4E33-81CD-13319CF95417}" sibTransId="{40DAAD31-A618-4C3A-A809-98C7B2A0D1B6}"/>
    <dgm:cxn modelId="{8020B5F5-48BA-45F6-8BAB-4A0A907D74AE}" type="presOf" srcId="{A9EEC93C-B803-446E-BA5F-026D3BE942AD}" destId="{DEB872A5-3E10-4EBE-AD74-6AAECB5E202E}" srcOrd="0" destOrd="0" presId="urn:microsoft.com/office/officeart/2005/8/layout/orgChart1"/>
    <dgm:cxn modelId="{8ED154FB-40F6-43B4-B309-0C97F2DE044C}" type="presOf" srcId="{772CC1B7-72CB-443F-A4B3-98E7474100BC}" destId="{108AA4DC-0356-4D99-94B1-7690AB5EBACA}" srcOrd="1" destOrd="0" presId="urn:microsoft.com/office/officeart/2005/8/layout/orgChart1"/>
    <dgm:cxn modelId="{6EE321FC-F9B6-478B-AD44-DAE91522FE6C}" type="presOf" srcId="{A4F0ED91-7EBB-4682-88E6-FE3E31741CE4}" destId="{DAC47617-E927-4DB9-9551-AC414E29D8B2}" srcOrd="0" destOrd="0" presId="urn:microsoft.com/office/officeart/2005/8/layout/orgChart1"/>
    <dgm:cxn modelId="{C20E02FD-05DA-40BC-A6CC-1BD631B05AD0}" type="presOf" srcId="{7007E21B-742B-4636-A8FD-C68955630767}" destId="{29B0CC2C-119C-45D9-96A0-917DFFA6D7D2}" srcOrd="0" destOrd="0" presId="urn:microsoft.com/office/officeart/2005/8/layout/orgChart1"/>
    <dgm:cxn modelId="{E585D0FE-7608-44B6-840E-EC83633D5A1C}" type="presOf" srcId="{34BD3E28-4595-4E29-99AD-1766FE8DC58B}" destId="{274FBEDB-4AA4-41C2-A3E9-1693AAFD482E}" srcOrd="0" destOrd="0" presId="urn:microsoft.com/office/officeart/2005/8/layout/orgChart1"/>
    <dgm:cxn modelId="{B12FE613-97C9-472B-A107-433ECE355E63}" type="presParOf" srcId="{274FBEDB-4AA4-41C2-A3E9-1693AAFD482E}" destId="{F7FCF62B-497C-4AF4-835F-76012D84C9B7}" srcOrd="0" destOrd="0" presId="urn:microsoft.com/office/officeart/2005/8/layout/orgChart1"/>
    <dgm:cxn modelId="{7DA22BBB-3341-4655-B9B9-55BA5C315212}" type="presParOf" srcId="{F7FCF62B-497C-4AF4-835F-76012D84C9B7}" destId="{66861D23-8213-42CC-9A7C-D52056E12001}" srcOrd="0" destOrd="0" presId="urn:microsoft.com/office/officeart/2005/8/layout/orgChart1"/>
    <dgm:cxn modelId="{E2A17C24-690F-487B-BB08-80C5C24C16BC}" type="presParOf" srcId="{66861D23-8213-42CC-9A7C-D52056E12001}" destId="{DAC47617-E927-4DB9-9551-AC414E29D8B2}" srcOrd="0" destOrd="0" presId="urn:microsoft.com/office/officeart/2005/8/layout/orgChart1"/>
    <dgm:cxn modelId="{380FCE0A-07CD-4995-B9C8-30EB11AD1B78}" type="presParOf" srcId="{66861D23-8213-42CC-9A7C-D52056E12001}" destId="{ED695EA6-D7B7-4DAF-8A1B-935CF3F058FA}" srcOrd="1" destOrd="0" presId="urn:microsoft.com/office/officeart/2005/8/layout/orgChart1"/>
    <dgm:cxn modelId="{7DB7DBCF-7E44-49D1-B99A-F8FE79CF3136}" type="presParOf" srcId="{F7FCF62B-497C-4AF4-835F-76012D84C9B7}" destId="{CA78A11A-0647-41AF-92AF-3E309DA802C1}" srcOrd="1" destOrd="0" presId="urn:microsoft.com/office/officeart/2005/8/layout/orgChart1"/>
    <dgm:cxn modelId="{D41AEB3E-F002-4190-AB91-D5C58707952A}" type="presParOf" srcId="{CA78A11A-0647-41AF-92AF-3E309DA802C1}" destId="{4AA801E6-C719-46E0-B8AC-EE7251A82898}" srcOrd="0" destOrd="0" presId="urn:microsoft.com/office/officeart/2005/8/layout/orgChart1"/>
    <dgm:cxn modelId="{240C5BD2-43CB-4C37-8E55-B70FC0AE9BD9}" type="presParOf" srcId="{CA78A11A-0647-41AF-92AF-3E309DA802C1}" destId="{70BF26C4-0E32-45CE-98E9-9B3671AA8D2D}" srcOrd="1" destOrd="0" presId="urn:microsoft.com/office/officeart/2005/8/layout/orgChart1"/>
    <dgm:cxn modelId="{B12A9E05-0DF1-426A-AD2A-68CA93E6F432}" type="presParOf" srcId="{70BF26C4-0E32-45CE-98E9-9B3671AA8D2D}" destId="{73867EB4-F74F-4141-89B4-EE5D0EC33096}" srcOrd="0" destOrd="0" presId="urn:microsoft.com/office/officeart/2005/8/layout/orgChart1"/>
    <dgm:cxn modelId="{736250FF-0ECE-44DD-B396-266F2E61E03E}" type="presParOf" srcId="{73867EB4-F74F-4141-89B4-EE5D0EC33096}" destId="{7C817966-2C62-4632-A43E-C7A055AC0A5B}" srcOrd="0" destOrd="0" presId="urn:microsoft.com/office/officeart/2005/8/layout/orgChart1"/>
    <dgm:cxn modelId="{F7ADB3E0-99D6-42DE-851E-90C3EE6FD6B8}" type="presParOf" srcId="{73867EB4-F74F-4141-89B4-EE5D0EC33096}" destId="{B56D4D07-8CA8-4455-AE61-E4E4786687A1}" srcOrd="1" destOrd="0" presId="urn:microsoft.com/office/officeart/2005/8/layout/orgChart1"/>
    <dgm:cxn modelId="{72ECFD36-C8FD-4AA5-89EC-F3334F6B29D4}" type="presParOf" srcId="{70BF26C4-0E32-45CE-98E9-9B3671AA8D2D}" destId="{FA07F14A-8A50-4CB6-A62C-506669A81701}" srcOrd="1" destOrd="0" presId="urn:microsoft.com/office/officeart/2005/8/layout/orgChart1"/>
    <dgm:cxn modelId="{664C75AB-2C94-4714-B0C2-E61045C12FAC}" type="presParOf" srcId="{FA07F14A-8A50-4CB6-A62C-506669A81701}" destId="{322E3F9D-622F-4725-ACA2-4FBD16F083F1}" srcOrd="0" destOrd="0" presId="urn:microsoft.com/office/officeart/2005/8/layout/orgChart1"/>
    <dgm:cxn modelId="{99E160F4-2A13-4EC0-B28E-D22ED64D14DA}" type="presParOf" srcId="{FA07F14A-8A50-4CB6-A62C-506669A81701}" destId="{FD7235C3-9A21-4875-BFBE-7DE4D5EACB03}" srcOrd="1" destOrd="0" presId="urn:microsoft.com/office/officeart/2005/8/layout/orgChart1"/>
    <dgm:cxn modelId="{9A3F39AD-2FBE-4A58-BA3C-EEA3E27728FE}" type="presParOf" srcId="{FD7235C3-9A21-4875-BFBE-7DE4D5EACB03}" destId="{EA5735DA-BAF0-4523-A0AB-68625AF2D2CE}" srcOrd="0" destOrd="0" presId="urn:microsoft.com/office/officeart/2005/8/layout/orgChart1"/>
    <dgm:cxn modelId="{21FE3622-2981-46C3-8880-BFA9475FE6D6}" type="presParOf" srcId="{EA5735DA-BAF0-4523-A0AB-68625AF2D2CE}" destId="{BD1FEDDF-2C09-4721-897E-E41EE747439D}" srcOrd="0" destOrd="0" presId="urn:microsoft.com/office/officeart/2005/8/layout/orgChart1"/>
    <dgm:cxn modelId="{0EB127C1-B1AA-4AE9-AC3A-CA7DF7C97E46}" type="presParOf" srcId="{EA5735DA-BAF0-4523-A0AB-68625AF2D2CE}" destId="{CA798EDE-A11E-4599-B1B3-DD1BC30D24EF}" srcOrd="1" destOrd="0" presId="urn:microsoft.com/office/officeart/2005/8/layout/orgChart1"/>
    <dgm:cxn modelId="{FBABB460-D198-4BD7-9EE3-659C51F9F1F0}" type="presParOf" srcId="{FD7235C3-9A21-4875-BFBE-7DE4D5EACB03}" destId="{95F3D82B-1077-4556-B0D7-D3FFD1B76D6F}" srcOrd="1" destOrd="0" presId="urn:microsoft.com/office/officeart/2005/8/layout/orgChart1"/>
    <dgm:cxn modelId="{65A369A8-4FC8-4358-9833-B47889E7D197}" type="presParOf" srcId="{FD7235C3-9A21-4875-BFBE-7DE4D5EACB03}" destId="{8D702B4A-83F6-41A3-A388-DE94ADBE110F}" srcOrd="2" destOrd="0" presId="urn:microsoft.com/office/officeart/2005/8/layout/orgChart1"/>
    <dgm:cxn modelId="{0463A60A-E75C-4664-A493-3FCDE5234E0A}" type="presParOf" srcId="{FA07F14A-8A50-4CB6-A62C-506669A81701}" destId="{DEB872A5-3E10-4EBE-AD74-6AAECB5E202E}" srcOrd="2" destOrd="0" presId="urn:microsoft.com/office/officeart/2005/8/layout/orgChart1"/>
    <dgm:cxn modelId="{30AA7A18-B5BD-48F7-88A2-9814BB2C4F80}" type="presParOf" srcId="{FA07F14A-8A50-4CB6-A62C-506669A81701}" destId="{489D0049-EF4E-4154-AD8A-85FFE32CB1DC}" srcOrd="3" destOrd="0" presId="urn:microsoft.com/office/officeart/2005/8/layout/orgChart1"/>
    <dgm:cxn modelId="{1A338DF2-D081-4CD7-8A8F-FA124EC899CB}" type="presParOf" srcId="{489D0049-EF4E-4154-AD8A-85FFE32CB1DC}" destId="{F0AB77C3-4792-42E9-905F-B7AF53C3A5C3}" srcOrd="0" destOrd="0" presId="urn:microsoft.com/office/officeart/2005/8/layout/orgChart1"/>
    <dgm:cxn modelId="{32585E21-2E0C-4ECD-BEDC-6D4A184A3F9B}" type="presParOf" srcId="{F0AB77C3-4792-42E9-905F-B7AF53C3A5C3}" destId="{85432FD1-6047-45E3-9BC4-40C6FDB79ABB}" srcOrd="0" destOrd="0" presId="urn:microsoft.com/office/officeart/2005/8/layout/orgChart1"/>
    <dgm:cxn modelId="{844059B2-7D9F-4DA7-9EDE-ED9F1C9D98E8}" type="presParOf" srcId="{F0AB77C3-4792-42E9-905F-B7AF53C3A5C3}" destId="{8DB686C8-D984-46E8-BF20-CE1AB3E2816F}" srcOrd="1" destOrd="0" presId="urn:microsoft.com/office/officeart/2005/8/layout/orgChart1"/>
    <dgm:cxn modelId="{291CD3A6-9181-4B5D-BD66-2516AC1328A4}" type="presParOf" srcId="{489D0049-EF4E-4154-AD8A-85FFE32CB1DC}" destId="{F26FEDA8-AAC9-48D6-8763-A493DF364547}" srcOrd="1" destOrd="0" presId="urn:microsoft.com/office/officeart/2005/8/layout/orgChart1"/>
    <dgm:cxn modelId="{525D49DC-68C4-46C7-BDA7-79566A994EA1}" type="presParOf" srcId="{489D0049-EF4E-4154-AD8A-85FFE32CB1DC}" destId="{90771869-D42D-4D0B-B38A-F94406EDBAA0}" srcOrd="2" destOrd="0" presId="urn:microsoft.com/office/officeart/2005/8/layout/orgChart1"/>
    <dgm:cxn modelId="{D074D237-7548-4BFE-A8F6-02B276357152}" type="presParOf" srcId="{FA07F14A-8A50-4CB6-A62C-506669A81701}" destId="{A4DE1369-430A-4CAF-ACD4-D8AEC09B2AD8}" srcOrd="4" destOrd="0" presId="urn:microsoft.com/office/officeart/2005/8/layout/orgChart1"/>
    <dgm:cxn modelId="{20A7C5A5-D573-410F-B65A-5F779E2345A2}" type="presParOf" srcId="{FA07F14A-8A50-4CB6-A62C-506669A81701}" destId="{9F9A9CC6-4BEF-4AAE-A4FB-95B8343AF511}" srcOrd="5" destOrd="0" presId="urn:microsoft.com/office/officeart/2005/8/layout/orgChart1"/>
    <dgm:cxn modelId="{126C3977-2C33-4805-ADC5-4FCA100EF373}" type="presParOf" srcId="{9F9A9CC6-4BEF-4AAE-A4FB-95B8343AF511}" destId="{522CB082-798C-4803-8F1C-0E7A4D88D016}" srcOrd="0" destOrd="0" presId="urn:microsoft.com/office/officeart/2005/8/layout/orgChart1"/>
    <dgm:cxn modelId="{64F7EC97-8DED-4BB8-8170-3FCDDF3618B3}" type="presParOf" srcId="{522CB082-798C-4803-8F1C-0E7A4D88D016}" destId="{AA75109A-4545-4E90-AAD9-094515DAAE2A}" srcOrd="0" destOrd="0" presId="urn:microsoft.com/office/officeart/2005/8/layout/orgChart1"/>
    <dgm:cxn modelId="{13C02FD1-D88F-485C-841F-A9F407F5605B}" type="presParOf" srcId="{522CB082-798C-4803-8F1C-0E7A4D88D016}" destId="{699A8221-36D3-4F18-85A9-DE701371C06C}" srcOrd="1" destOrd="0" presId="urn:microsoft.com/office/officeart/2005/8/layout/orgChart1"/>
    <dgm:cxn modelId="{F7A0B1B5-4FFA-499E-83EC-E41961A156E1}" type="presParOf" srcId="{9F9A9CC6-4BEF-4AAE-A4FB-95B8343AF511}" destId="{FF23E6EF-3013-4441-AAE8-7626F0334032}" srcOrd="1" destOrd="0" presId="urn:microsoft.com/office/officeart/2005/8/layout/orgChart1"/>
    <dgm:cxn modelId="{2DB5B8F2-E6FE-4D67-B52C-CB808C0A69DA}" type="presParOf" srcId="{9F9A9CC6-4BEF-4AAE-A4FB-95B8343AF511}" destId="{34771BFA-3720-47D1-B3D8-CE7D58CDDCC5}" srcOrd="2" destOrd="0" presId="urn:microsoft.com/office/officeart/2005/8/layout/orgChart1"/>
    <dgm:cxn modelId="{61B8A312-AD3E-4659-BA53-2D425E0C3B93}" type="presParOf" srcId="{70BF26C4-0E32-45CE-98E9-9B3671AA8D2D}" destId="{8AC2BFD5-522A-4B50-8044-AFF1728C2CCB}" srcOrd="2" destOrd="0" presId="urn:microsoft.com/office/officeart/2005/8/layout/orgChart1"/>
    <dgm:cxn modelId="{BA62E4A0-7E07-43A6-A549-8BD75E53FD17}" type="presParOf" srcId="{CA78A11A-0647-41AF-92AF-3E309DA802C1}" destId="{739F456A-9774-4CB3-A194-0F6AA25482C3}" srcOrd="2" destOrd="0" presId="urn:microsoft.com/office/officeart/2005/8/layout/orgChart1"/>
    <dgm:cxn modelId="{226039B6-96CE-4A6B-967D-D0B06E80B2DD}" type="presParOf" srcId="{CA78A11A-0647-41AF-92AF-3E309DA802C1}" destId="{75AC92F1-5CEA-444F-8E1A-737ED7E7F994}" srcOrd="3" destOrd="0" presId="urn:microsoft.com/office/officeart/2005/8/layout/orgChart1"/>
    <dgm:cxn modelId="{425D7EBE-B9A7-4F47-9C8A-D54FBB0EA567}" type="presParOf" srcId="{75AC92F1-5CEA-444F-8E1A-737ED7E7F994}" destId="{56FA4E7A-D7DF-4D29-9647-26F5EB4B9009}" srcOrd="0" destOrd="0" presId="urn:microsoft.com/office/officeart/2005/8/layout/orgChart1"/>
    <dgm:cxn modelId="{42E13D0C-CFCF-4A93-8635-3D9F3C328F13}" type="presParOf" srcId="{56FA4E7A-D7DF-4D29-9647-26F5EB4B9009}" destId="{E0B56782-E0F1-47E8-A8BB-FE58FB5F28A8}" srcOrd="0" destOrd="0" presId="urn:microsoft.com/office/officeart/2005/8/layout/orgChart1"/>
    <dgm:cxn modelId="{8C5C315E-54DF-41C2-93EF-B84643BF408D}" type="presParOf" srcId="{56FA4E7A-D7DF-4D29-9647-26F5EB4B9009}" destId="{108AA4DC-0356-4D99-94B1-7690AB5EBACA}" srcOrd="1" destOrd="0" presId="urn:microsoft.com/office/officeart/2005/8/layout/orgChart1"/>
    <dgm:cxn modelId="{A0D3EBF8-BCE3-4166-BDAB-6A03F2AD4F2A}" type="presParOf" srcId="{75AC92F1-5CEA-444F-8E1A-737ED7E7F994}" destId="{407888B0-2C3F-47D9-8946-3E52D97FF7F0}" srcOrd="1" destOrd="0" presId="urn:microsoft.com/office/officeart/2005/8/layout/orgChart1"/>
    <dgm:cxn modelId="{DE8511D1-8BA7-4EE3-BA4B-C589496912DD}" type="presParOf" srcId="{407888B0-2C3F-47D9-8946-3E52D97FF7F0}" destId="{29B0CC2C-119C-45D9-96A0-917DFFA6D7D2}" srcOrd="0" destOrd="0" presId="urn:microsoft.com/office/officeart/2005/8/layout/orgChart1"/>
    <dgm:cxn modelId="{BE4456B3-926E-4AA1-BA82-51B72D9A6921}" type="presParOf" srcId="{407888B0-2C3F-47D9-8946-3E52D97FF7F0}" destId="{9E3A7328-8264-46EB-A109-8DC3BE0BC778}" srcOrd="1" destOrd="0" presId="urn:microsoft.com/office/officeart/2005/8/layout/orgChart1"/>
    <dgm:cxn modelId="{A7527FAE-9BEE-4A5E-8E24-04ADC93574C8}" type="presParOf" srcId="{9E3A7328-8264-46EB-A109-8DC3BE0BC778}" destId="{6194EF9E-2E13-4F21-A676-38187308D27F}" srcOrd="0" destOrd="0" presId="urn:microsoft.com/office/officeart/2005/8/layout/orgChart1"/>
    <dgm:cxn modelId="{47C525CD-A9E8-45D6-9229-B579D37569D7}" type="presParOf" srcId="{6194EF9E-2E13-4F21-A676-38187308D27F}" destId="{30294995-7682-4729-A9D7-9D7064EACE58}" srcOrd="0" destOrd="0" presId="urn:microsoft.com/office/officeart/2005/8/layout/orgChart1"/>
    <dgm:cxn modelId="{3685E9E6-F03E-4BE1-AF5E-85684258C968}" type="presParOf" srcId="{6194EF9E-2E13-4F21-A676-38187308D27F}" destId="{2A0028FA-1766-45BF-9E0C-0FC600458903}" srcOrd="1" destOrd="0" presId="urn:microsoft.com/office/officeart/2005/8/layout/orgChart1"/>
    <dgm:cxn modelId="{1119F8D8-42AA-4C2D-9CBB-E973A695BDAB}" type="presParOf" srcId="{9E3A7328-8264-46EB-A109-8DC3BE0BC778}" destId="{C25B338F-DFAB-4F9D-B86D-5F60AFFB59D3}" srcOrd="1" destOrd="0" presId="urn:microsoft.com/office/officeart/2005/8/layout/orgChart1"/>
    <dgm:cxn modelId="{BD25A0AE-ACCE-4FDC-8B27-65265EED79F7}" type="presParOf" srcId="{9E3A7328-8264-46EB-A109-8DC3BE0BC778}" destId="{DF596265-F697-4EFA-ACC9-AD5CF71A6A40}" srcOrd="2" destOrd="0" presId="urn:microsoft.com/office/officeart/2005/8/layout/orgChart1"/>
    <dgm:cxn modelId="{89FCFB3F-15FB-4D7A-8F99-30ECCE308E8D}" type="presParOf" srcId="{75AC92F1-5CEA-444F-8E1A-737ED7E7F994}" destId="{0DE4BB49-D97F-4A77-9AA7-3FB98F09AA23}" srcOrd="2" destOrd="0" presId="urn:microsoft.com/office/officeart/2005/8/layout/orgChart1"/>
    <dgm:cxn modelId="{08AA1196-5E1B-4F9A-B47C-E495CC50B6E3}" type="presParOf" srcId="{CA78A11A-0647-41AF-92AF-3E309DA802C1}" destId="{419CAA54-F7F2-41F4-AFB5-5CB51AAB2EA8}" srcOrd="4" destOrd="0" presId="urn:microsoft.com/office/officeart/2005/8/layout/orgChart1"/>
    <dgm:cxn modelId="{E87F21BF-573E-4E79-8705-EA6E3901D482}" type="presParOf" srcId="{CA78A11A-0647-41AF-92AF-3E309DA802C1}" destId="{F0B953CB-A70D-4DE9-9086-147A17AE5B03}" srcOrd="5" destOrd="0" presId="urn:microsoft.com/office/officeart/2005/8/layout/orgChart1"/>
    <dgm:cxn modelId="{6F4ABD76-D011-43DD-8E1E-4A39111F58A5}" type="presParOf" srcId="{F0B953CB-A70D-4DE9-9086-147A17AE5B03}" destId="{A42E21E3-8F44-430F-A76A-857436E3C59E}" srcOrd="0" destOrd="0" presId="urn:microsoft.com/office/officeart/2005/8/layout/orgChart1"/>
    <dgm:cxn modelId="{2CCC9459-4A0B-43B8-8B8E-0F56CE62512E}" type="presParOf" srcId="{A42E21E3-8F44-430F-A76A-857436E3C59E}" destId="{4947A4BB-6BF2-4C1A-B07E-8546D598238E}" srcOrd="0" destOrd="0" presId="urn:microsoft.com/office/officeart/2005/8/layout/orgChart1"/>
    <dgm:cxn modelId="{4557A393-D1F2-402A-A294-2CA3F2679897}" type="presParOf" srcId="{A42E21E3-8F44-430F-A76A-857436E3C59E}" destId="{81DFDF42-0C1E-4D11-B5DE-91E71A7B5346}" srcOrd="1" destOrd="0" presId="urn:microsoft.com/office/officeart/2005/8/layout/orgChart1"/>
    <dgm:cxn modelId="{65EB9826-BC8D-4365-A44A-B9C9ACCEF3F3}" type="presParOf" srcId="{F0B953CB-A70D-4DE9-9086-147A17AE5B03}" destId="{1C392ECF-5CD1-4216-92AF-7FAB3465EA9E}" srcOrd="1" destOrd="0" presId="urn:microsoft.com/office/officeart/2005/8/layout/orgChart1"/>
    <dgm:cxn modelId="{87825F2E-5BC8-4B79-BDDC-8CEFF56BB0A6}" type="presParOf" srcId="{1C392ECF-5CD1-4216-92AF-7FAB3465EA9E}" destId="{D2695965-E59C-4252-88D4-3C63BE6D216B}" srcOrd="0" destOrd="0" presId="urn:microsoft.com/office/officeart/2005/8/layout/orgChart1"/>
    <dgm:cxn modelId="{611F529A-BA50-49BD-BE83-EED584DA93C7}" type="presParOf" srcId="{1C392ECF-5CD1-4216-92AF-7FAB3465EA9E}" destId="{DA721997-B9F4-4AB3-824D-E3E54C03864A}" srcOrd="1" destOrd="0" presId="urn:microsoft.com/office/officeart/2005/8/layout/orgChart1"/>
    <dgm:cxn modelId="{B3159451-5FD7-4FE4-A8BA-76E76B20BA72}" type="presParOf" srcId="{DA721997-B9F4-4AB3-824D-E3E54C03864A}" destId="{0A1E96C7-35E0-4386-B02F-72FD5B50A5F1}" srcOrd="0" destOrd="0" presId="urn:microsoft.com/office/officeart/2005/8/layout/orgChart1"/>
    <dgm:cxn modelId="{CE150EE9-6802-45CD-9807-80DD02720DC1}" type="presParOf" srcId="{0A1E96C7-35E0-4386-B02F-72FD5B50A5F1}" destId="{1E82C98F-A24F-44A3-B271-B1EE1144C512}" srcOrd="0" destOrd="0" presId="urn:microsoft.com/office/officeart/2005/8/layout/orgChart1"/>
    <dgm:cxn modelId="{3F2C4DDB-07B0-4ECC-A1BC-8100261E6A5A}" type="presParOf" srcId="{0A1E96C7-35E0-4386-B02F-72FD5B50A5F1}" destId="{9BE17753-4D93-44F2-9110-21C250B25E8F}" srcOrd="1" destOrd="0" presId="urn:microsoft.com/office/officeart/2005/8/layout/orgChart1"/>
    <dgm:cxn modelId="{13F4587A-EB95-41D6-9588-A4B5719992EF}" type="presParOf" srcId="{DA721997-B9F4-4AB3-824D-E3E54C03864A}" destId="{8DF8E9B8-260C-4019-B929-A7981A308788}" srcOrd="1" destOrd="0" presId="urn:microsoft.com/office/officeart/2005/8/layout/orgChart1"/>
    <dgm:cxn modelId="{472CA0C5-3E89-4D59-BC3E-B74B8BDEC195}" type="presParOf" srcId="{DA721997-B9F4-4AB3-824D-E3E54C03864A}" destId="{B9FCC4B2-52A6-4C11-B9CB-B6A1CABEE825}" srcOrd="2" destOrd="0" presId="urn:microsoft.com/office/officeart/2005/8/layout/orgChart1"/>
    <dgm:cxn modelId="{6F419E99-808F-4D80-97E2-3B47CAEF44BF}" type="presParOf" srcId="{1C392ECF-5CD1-4216-92AF-7FAB3465EA9E}" destId="{813A70D7-DCDF-46C3-B147-ED08D8E35978}" srcOrd="2" destOrd="0" presId="urn:microsoft.com/office/officeart/2005/8/layout/orgChart1"/>
    <dgm:cxn modelId="{EDAFE08D-A07C-4045-B5CA-F5D5E08713FA}" type="presParOf" srcId="{1C392ECF-5CD1-4216-92AF-7FAB3465EA9E}" destId="{ABACE434-1413-41F5-BBBB-BE0641168AF3}" srcOrd="3" destOrd="0" presId="urn:microsoft.com/office/officeart/2005/8/layout/orgChart1"/>
    <dgm:cxn modelId="{F8FAA5EC-4925-4DBC-8E52-643DC409BFDF}" type="presParOf" srcId="{ABACE434-1413-41F5-BBBB-BE0641168AF3}" destId="{D473C17C-E1EB-4667-AC88-FE35684A361A}" srcOrd="0" destOrd="0" presId="urn:microsoft.com/office/officeart/2005/8/layout/orgChart1"/>
    <dgm:cxn modelId="{9CF68488-38EF-44F0-BA61-9FBD48C366DA}" type="presParOf" srcId="{D473C17C-E1EB-4667-AC88-FE35684A361A}" destId="{9B1DD581-3674-457D-A562-B41EFA15DD1F}" srcOrd="0" destOrd="0" presId="urn:microsoft.com/office/officeart/2005/8/layout/orgChart1"/>
    <dgm:cxn modelId="{8CB130B3-127D-434A-977D-64A0CE0C4809}" type="presParOf" srcId="{D473C17C-E1EB-4667-AC88-FE35684A361A}" destId="{1C521E4D-AFCF-4523-9A9E-33B5E4C83BAC}" srcOrd="1" destOrd="0" presId="urn:microsoft.com/office/officeart/2005/8/layout/orgChart1"/>
    <dgm:cxn modelId="{24AD8090-6E38-4E36-8825-1C40828BDA23}" type="presParOf" srcId="{ABACE434-1413-41F5-BBBB-BE0641168AF3}" destId="{68C3E789-61B5-4D57-A7BF-298261D63905}" srcOrd="1" destOrd="0" presId="urn:microsoft.com/office/officeart/2005/8/layout/orgChart1"/>
    <dgm:cxn modelId="{DDC865E3-2B60-441F-8916-A2D3760E9891}" type="presParOf" srcId="{ABACE434-1413-41F5-BBBB-BE0641168AF3}" destId="{4E0CBFDE-A19D-4E5D-82DF-D358646CD459}" srcOrd="2" destOrd="0" presId="urn:microsoft.com/office/officeart/2005/8/layout/orgChart1"/>
    <dgm:cxn modelId="{7598FD8A-8B3F-4A5F-9BF3-F525444DCD12}" type="presParOf" srcId="{F0B953CB-A70D-4DE9-9086-147A17AE5B03}" destId="{E3C85728-4078-4E35-8BA2-00425002EFEF}" srcOrd="2" destOrd="0" presId="urn:microsoft.com/office/officeart/2005/8/layout/orgChart1"/>
    <dgm:cxn modelId="{5E6FEE34-6AA5-4105-B13C-8E835A93203B}" type="presParOf" srcId="{F7FCF62B-497C-4AF4-835F-76012D84C9B7}" destId="{3A0F5844-18C7-493E-97D0-70B00D1CB96B}" srcOrd="2" destOrd="0" presId="urn:microsoft.com/office/officeart/2005/8/layout/orgChar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F9F01BE-8703-4BDF-A86F-1C7CACD4C8CA}" type="doc">
      <dgm:prSet loTypeId="urn:microsoft.com/office/officeart/2005/8/layout/chevronAccent+Icon" loCatId="process" qsTypeId="urn:microsoft.com/office/officeart/2005/8/quickstyle/simple1" qsCatId="simple" csTypeId="urn:microsoft.com/office/officeart/2005/8/colors/accent1_2" csCatId="accent1" phldr="1"/>
      <dgm:spPr/>
      <dgm:t>
        <a:bodyPr/>
        <a:lstStyle/>
        <a:p>
          <a:endParaRPr lang="en-US"/>
        </a:p>
      </dgm:t>
    </dgm:pt>
    <dgm:pt modelId="{74C3DD8B-8E7B-4FBD-B7FB-1F0C1C8B0C59}">
      <dgm:prSet phldrT="[Text]"/>
      <dgm:spPr/>
      <dgm:t>
        <a:bodyPr/>
        <a:lstStyle/>
        <a:p>
          <a:r>
            <a:rPr lang="en-US">
              <a:latin typeface="Arial" panose="020B0604020202020204" pitchFamily="34" charset="0"/>
              <a:cs typeface="Arial" panose="020B0604020202020204" pitchFamily="34" charset="0"/>
            </a:rPr>
            <a:t>Introduction</a:t>
          </a:r>
        </a:p>
      </dgm:t>
    </dgm:pt>
    <dgm:pt modelId="{5F28AF68-D5FF-4A17-87BA-DD31FE58B38B}" type="parTrans" cxnId="{647EE921-EC00-4CC7-B54B-188BDB93A6BB}">
      <dgm:prSet/>
      <dgm:spPr/>
      <dgm:t>
        <a:bodyPr/>
        <a:lstStyle/>
        <a:p>
          <a:endParaRPr lang="en-US"/>
        </a:p>
      </dgm:t>
    </dgm:pt>
    <dgm:pt modelId="{16E57B55-BE73-4909-BA79-0C5A8B16A580}" type="sibTrans" cxnId="{647EE921-EC00-4CC7-B54B-188BDB93A6BB}">
      <dgm:prSet/>
      <dgm:spPr/>
      <dgm:t>
        <a:bodyPr/>
        <a:lstStyle/>
        <a:p>
          <a:endParaRPr lang="en-US"/>
        </a:p>
      </dgm:t>
    </dgm:pt>
    <dgm:pt modelId="{A0819925-C44C-4F93-96DB-01D60EFAEFAA}">
      <dgm:prSet phldrT="[Text]"/>
      <dgm:spPr/>
      <dgm:t>
        <a:bodyPr/>
        <a:lstStyle/>
        <a:p>
          <a:r>
            <a:rPr lang="en-US">
              <a:latin typeface="Arial" panose="020B0604020202020204" pitchFamily="34" charset="0"/>
              <a:cs typeface="Arial" panose="020B0604020202020204" pitchFamily="34" charset="0"/>
            </a:rPr>
            <a:t>PCB Design</a:t>
          </a:r>
        </a:p>
      </dgm:t>
    </dgm:pt>
    <dgm:pt modelId="{8135DC1E-BE08-4693-A11A-890BCE76999F}" type="parTrans" cxnId="{67C25B1C-8E9D-485D-9C12-6B3D93802F16}">
      <dgm:prSet/>
      <dgm:spPr/>
      <dgm:t>
        <a:bodyPr/>
        <a:lstStyle/>
        <a:p>
          <a:endParaRPr lang="en-US"/>
        </a:p>
      </dgm:t>
    </dgm:pt>
    <dgm:pt modelId="{197F4E33-DF6A-4EA1-9982-D657AC260E96}" type="sibTrans" cxnId="{67C25B1C-8E9D-485D-9C12-6B3D93802F16}">
      <dgm:prSet/>
      <dgm:spPr/>
      <dgm:t>
        <a:bodyPr/>
        <a:lstStyle/>
        <a:p>
          <a:endParaRPr lang="en-US"/>
        </a:p>
      </dgm:t>
    </dgm:pt>
    <dgm:pt modelId="{28832A97-D010-43E9-B596-6F6F1D2ED4D9}">
      <dgm:prSet phldrT="[Text]"/>
      <dgm:spPr/>
      <dgm:t>
        <a:bodyPr/>
        <a:lstStyle/>
        <a:p>
          <a:r>
            <a:rPr lang="en-US">
              <a:latin typeface="Arial" panose="020B0604020202020204" pitchFamily="34" charset="0"/>
              <a:cs typeface="Arial" panose="020B0604020202020204" pitchFamily="34" charset="0"/>
            </a:rPr>
            <a:t>Software Development</a:t>
          </a:r>
        </a:p>
      </dgm:t>
    </dgm:pt>
    <dgm:pt modelId="{F697B86D-D4CE-4863-B58B-DDC4ABE30556}" type="parTrans" cxnId="{4E4A6BB4-608C-4CE6-8478-E5A1764FC921}">
      <dgm:prSet/>
      <dgm:spPr/>
      <dgm:t>
        <a:bodyPr/>
        <a:lstStyle/>
        <a:p>
          <a:endParaRPr lang="en-US"/>
        </a:p>
      </dgm:t>
    </dgm:pt>
    <dgm:pt modelId="{7E864298-862D-4339-8274-02DA1A809622}" type="sibTrans" cxnId="{4E4A6BB4-608C-4CE6-8478-E5A1764FC921}">
      <dgm:prSet/>
      <dgm:spPr/>
      <dgm:t>
        <a:bodyPr/>
        <a:lstStyle/>
        <a:p>
          <a:endParaRPr lang="en-US"/>
        </a:p>
      </dgm:t>
    </dgm:pt>
    <dgm:pt modelId="{2DBCC56A-FC67-455B-9C40-DD030D02CE71}" type="pres">
      <dgm:prSet presAssocID="{2F9F01BE-8703-4BDF-A86F-1C7CACD4C8CA}" presName="Name0" presStyleCnt="0">
        <dgm:presLayoutVars>
          <dgm:dir/>
          <dgm:resizeHandles val="exact"/>
        </dgm:presLayoutVars>
      </dgm:prSet>
      <dgm:spPr/>
    </dgm:pt>
    <dgm:pt modelId="{C29941CA-A7B7-4FF7-ABA6-599E5F605F36}" type="pres">
      <dgm:prSet presAssocID="{74C3DD8B-8E7B-4FBD-B7FB-1F0C1C8B0C59}" presName="composite" presStyleCnt="0"/>
      <dgm:spPr/>
    </dgm:pt>
    <dgm:pt modelId="{AF00496C-8EAE-4093-AB4A-07168359FA15}" type="pres">
      <dgm:prSet presAssocID="{74C3DD8B-8E7B-4FBD-B7FB-1F0C1C8B0C59}" presName="bgChev" presStyleLbl="node1" presStyleIdx="0" presStyleCnt="3"/>
      <dgm:spPr/>
    </dgm:pt>
    <dgm:pt modelId="{45111DD1-181E-40DE-8ECE-4E845E207338}" type="pres">
      <dgm:prSet presAssocID="{74C3DD8B-8E7B-4FBD-B7FB-1F0C1C8B0C59}" presName="txNode" presStyleLbl="fgAcc1" presStyleIdx="0" presStyleCnt="3">
        <dgm:presLayoutVars>
          <dgm:bulletEnabled val="1"/>
        </dgm:presLayoutVars>
      </dgm:prSet>
      <dgm:spPr/>
    </dgm:pt>
    <dgm:pt modelId="{006E8289-A61C-4D26-B6BF-6E87190D6C86}" type="pres">
      <dgm:prSet presAssocID="{16E57B55-BE73-4909-BA79-0C5A8B16A580}" presName="compositeSpace" presStyleCnt="0"/>
      <dgm:spPr/>
    </dgm:pt>
    <dgm:pt modelId="{5B6E4754-75D3-41F3-A9FC-BC807F3E1AA5}" type="pres">
      <dgm:prSet presAssocID="{A0819925-C44C-4F93-96DB-01D60EFAEFAA}" presName="composite" presStyleCnt="0"/>
      <dgm:spPr/>
    </dgm:pt>
    <dgm:pt modelId="{91830EBD-EC3F-4BED-946D-CCC514BCA1CE}" type="pres">
      <dgm:prSet presAssocID="{A0819925-C44C-4F93-96DB-01D60EFAEFAA}" presName="bgChev" presStyleLbl="node1" presStyleIdx="1" presStyleCnt="3"/>
      <dgm:spPr/>
    </dgm:pt>
    <dgm:pt modelId="{15A3E12B-BE49-40C5-AB48-CE9317DA06DC}" type="pres">
      <dgm:prSet presAssocID="{A0819925-C44C-4F93-96DB-01D60EFAEFAA}" presName="txNode" presStyleLbl="fgAcc1" presStyleIdx="1" presStyleCnt="3">
        <dgm:presLayoutVars>
          <dgm:bulletEnabled val="1"/>
        </dgm:presLayoutVars>
      </dgm:prSet>
      <dgm:spPr/>
    </dgm:pt>
    <dgm:pt modelId="{B80803D3-5552-4AD6-95BD-A86577D562E3}" type="pres">
      <dgm:prSet presAssocID="{197F4E33-DF6A-4EA1-9982-D657AC260E96}" presName="compositeSpace" presStyleCnt="0"/>
      <dgm:spPr/>
    </dgm:pt>
    <dgm:pt modelId="{FBBE72C4-05CD-4AA6-BF30-E63B51B98D56}" type="pres">
      <dgm:prSet presAssocID="{28832A97-D010-43E9-B596-6F6F1D2ED4D9}" presName="composite" presStyleCnt="0"/>
      <dgm:spPr/>
    </dgm:pt>
    <dgm:pt modelId="{0392FC9D-9331-4E5F-BFA1-8DBA84F37160}" type="pres">
      <dgm:prSet presAssocID="{28832A97-D010-43E9-B596-6F6F1D2ED4D9}" presName="bgChev" presStyleLbl="node1" presStyleIdx="2" presStyleCnt="3"/>
      <dgm:spPr/>
    </dgm:pt>
    <dgm:pt modelId="{206AF3E6-04DD-4E13-8D26-7FF4645CAD98}" type="pres">
      <dgm:prSet presAssocID="{28832A97-D010-43E9-B596-6F6F1D2ED4D9}" presName="txNode" presStyleLbl="fgAcc1" presStyleIdx="2" presStyleCnt="3">
        <dgm:presLayoutVars>
          <dgm:bulletEnabled val="1"/>
        </dgm:presLayoutVars>
      </dgm:prSet>
      <dgm:spPr/>
    </dgm:pt>
  </dgm:ptLst>
  <dgm:cxnLst>
    <dgm:cxn modelId="{67C25B1C-8E9D-485D-9C12-6B3D93802F16}" srcId="{2F9F01BE-8703-4BDF-A86F-1C7CACD4C8CA}" destId="{A0819925-C44C-4F93-96DB-01D60EFAEFAA}" srcOrd="1" destOrd="0" parTransId="{8135DC1E-BE08-4693-A11A-890BCE76999F}" sibTransId="{197F4E33-DF6A-4EA1-9982-D657AC260E96}"/>
    <dgm:cxn modelId="{647EE921-EC00-4CC7-B54B-188BDB93A6BB}" srcId="{2F9F01BE-8703-4BDF-A86F-1C7CACD4C8CA}" destId="{74C3DD8B-8E7B-4FBD-B7FB-1F0C1C8B0C59}" srcOrd="0" destOrd="0" parTransId="{5F28AF68-D5FF-4A17-87BA-DD31FE58B38B}" sibTransId="{16E57B55-BE73-4909-BA79-0C5A8B16A580}"/>
    <dgm:cxn modelId="{4AA13B62-E7BA-49FF-88F7-74936EE294D0}" type="presOf" srcId="{28832A97-D010-43E9-B596-6F6F1D2ED4D9}" destId="{206AF3E6-04DD-4E13-8D26-7FF4645CAD98}" srcOrd="0" destOrd="0" presId="urn:microsoft.com/office/officeart/2005/8/layout/chevronAccent+Icon"/>
    <dgm:cxn modelId="{4E4A6BB4-608C-4CE6-8478-E5A1764FC921}" srcId="{2F9F01BE-8703-4BDF-A86F-1C7CACD4C8CA}" destId="{28832A97-D010-43E9-B596-6F6F1D2ED4D9}" srcOrd="2" destOrd="0" parTransId="{F697B86D-D4CE-4863-B58B-DDC4ABE30556}" sibTransId="{7E864298-862D-4339-8274-02DA1A809622}"/>
    <dgm:cxn modelId="{F30790C9-C971-48D1-9396-6D7C585927BE}" type="presOf" srcId="{A0819925-C44C-4F93-96DB-01D60EFAEFAA}" destId="{15A3E12B-BE49-40C5-AB48-CE9317DA06DC}" srcOrd="0" destOrd="0" presId="urn:microsoft.com/office/officeart/2005/8/layout/chevronAccent+Icon"/>
    <dgm:cxn modelId="{6C117EE2-0D90-43E9-9821-4BCDE3D3EA64}" type="presOf" srcId="{74C3DD8B-8E7B-4FBD-B7FB-1F0C1C8B0C59}" destId="{45111DD1-181E-40DE-8ECE-4E845E207338}" srcOrd="0" destOrd="0" presId="urn:microsoft.com/office/officeart/2005/8/layout/chevronAccent+Icon"/>
    <dgm:cxn modelId="{2FFE67FF-4CA5-4B09-A840-C6F87DC9BD53}" type="presOf" srcId="{2F9F01BE-8703-4BDF-A86F-1C7CACD4C8CA}" destId="{2DBCC56A-FC67-455B-9C40-DD030D02CE71}" srcOrd="0" destOrd="0" presId="urn:microsoft.com/office/officeart/2005/8/layout/chevronAccent+Icon"/>
    <dgm:cxn modelId="{6F011215-EEE3-46FA-A821-55C33920C8C4}" type="presParOf" srcId="{2DBCC56A-FC67-455B-9C40-DD030D02CE71}" destId="{C29941CA-A7B7-4FF7-ABA6-599E5F605F36}" srcOrd="0" destOrd="0" presId="urn:microsoft.com/office/officeart/2005/8/layout/chevronAccent+Icon"/>
    <dgm:cxn modelId="{F5D964D5-D84B-4380-A92C-339227277FD6}" type="presParOf" srcId="{C29941CA-A7B7-4FF7-ABA6-599E5F605F36}" destId="{AF00496C-8EAE-4093-AB4A-07168359FA15}" srcOrd="0" destOrd="0" presId="urn:microsoft.com/office/officeart/2005/8/layout/chevronAccent+Icon"/>
    <dgm:cxn modelId="{E0A727F2-8BC8-4FEE-955A-A12A70C53DF8}" type="presParOf" srcId="{C29941CA-A7B7-4FF7-ABA6-599E5F605F36}" destId="{45111DD1-181E-40DE-8ECE-4E845E207338}" srcOrd="1" destOrd="0" presId="urn:microsoft.com/office/officeart/2005/8/layout/chevronAccent+Icon"/>
    <dgm:cxn modelId="{054C3449-0CE7-4135-8B7C-AAF92947CB0E}" type="presParOf" srcId="{2DBCC56A-FC67-455B-9C40-DD030D02CE71}" destId="{006E8289-A61C-4D26-B6BF-6E87190D6C86}" srcOrd="1" destOrd="0" presId="urn:microsoft.com/office/officeart/2005/8/layout/chevronAccent+Icon"/>
    <dgm:cxn modelId="{44A1E989-E12F-47F4-BA66-4A4711E59EEA}" type="presParOf" srcId="{2DBCC56A-FC67-455B-9C40-DD030D02CE71}" destId="{5B6E4754-75D3-41F3-A9FC-BC807F3E1AA5}" srcOrd="2" destOrd="0" presId="urn:microsoft.com/office/officeart/2005/8/layout/chevronAccent+Icon"/>
    <dgm:cxn modelId="{54A5A73A-25A0-46C5-8F41-0BD9BAF6DF3C}" type="presParOf" srcId="{5B6E4754-75D3-41F3-A9FC-BC807F3E1AA5}" destId="{91830EBD-EC3F-4BED-946D-CCC514BCA1CE}" srcOrd="0" destOrd="0" presId="urn:microsoft.com/office/officeart/2005/8/layout/chevronAccent+Icon"/>
    <dgm:cxn modelId="{ABDF3134-A8E6-44C9-85F8-A28E33CB712D}" type="presParOf" srcId="{5B6E4754-75D3-41F3-A9FC-BC807F3E1AA5}" destId="{15A3E12B-BE49-40C5-AB48-CE9317DA06DC}" srcOrd="1" destOrd="0" presId="urn:microsoft.com/office/officeart/2005/8/layout/chevronAccent+Icon"/>
    <dgm:cxn modelId="{C737CE3C-C0EC-4050-AB5F-E43A6D93F6D0}" type="presParOf" srcId="{2DBCC56A-FC67-455B-9C40-DD030D02CE71}" destId="{B80803D3-5552-4AD6-95BD-A86577D562E3}" srcOrd="3" destOrd="0" presId="urn:microsoft.com/office/officeart/2005/8/layout/chevronAccent+Icon"/>
    <dgm:cxn modelId="{2E4C908E-DC7B-4659-A650-CE3530BB3538}" type="presParOf" srcId="{2DBCC56A-FC67-455B-9C40-DD030D02CE71}" destId="{FBBE72C4-05CD-4AA6-BF30-E63B51B98D56}" srcOrd="4" destOrd="0" presId="urn:microsoft.com/office/officeart/2005/8/layout/chevronAccent+Icon"/>
    <dgm:cxn modelId="{0190A420-888B-4189-BA88-5E2D04A3BF16}" type="presParOf" srcId="{FBBE72C4-05CD-4AA6-BF30-E63B51B98D56}" destId="{0392FC9D-9331-4E5F-BFA1-8DBA84F37160}" srcOrd="0" destOrd="0" presId="urn:microsoft.com/office/officeart/2005/8/layout/chevronAccent+Icon"/>
    <dgm:cxn modelId="{9EADEAFB-5930-4219-AF1F-F9282EAB7D19}" type="presParOf" srcId="{FBBE72C4-05CD-4AA6-BF30-E63B51B98D56}" destId="{206AF3E6-04DD-4E13-8D26-7FF4645CAD98}" srcOrd="1" destOrd="0" presId="urn:microsoft.com/office/officeart/2005/8/layout/chevronAccent+Icon"/>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664946-FE50-45B2-A996-9411D91EBD1D}">
      <dsp:nvSpPr>
        <dsp:cNvPr id="0" name=""/>
        <dsp:cNvSpPr/>
      </dsp:nvSpPr>
      <dsp:spPr>
        <a:xfrm>
          <a:off x="1691677" y="1418783"/>
          <a:ext cx="2223221" cy="2223023"/>
        </a:xfrm>
        <a:prstGeom prst="ellipse">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OBC  functions of UniSat</a:t>
          </a:r>
        </a:p>
      </dsp:txBody>
      <dsp:txXfrm>
        <a:off x="2017260" y="1744337"/>
        <a:ext cx="1572055" cy="1571915"/>
      </dsp:txXfrm>
    </dsp:sp>
    <dsp:sp modelId="{04195BBC-CC11-4EEE-B626-35562C58C692}">
      <dsp:nvSpPr>
        <dsp:cNvPr id="0" name=""/>
        <dsp:cNvSpPr/>
      </dsp:nvSpPr>
      <dsp:spPr>
        <a:xfrm>
          <a:off x="545471" y="182585"/>
          <a:ext cx="4481038" cy="4671040"/>
        </a:xfrm>
        <a:prstGeom prst="blockArc">
          <a:avLst>
            <a:gd name="adj1" fmla="val 16509444"/>
            <a:gd name="adj2" fmla="val 5088054"/>
            <a:gd name="adj3" fmla="val 524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D9E577-987D-417E-8295-E6BF0CCD3E10}">
      <dsp:nvSpPr>
        <dsp:cNvPr id="0" name=""/>
        <dsp:cNvSpPr/>
      </dsp:nvSpPr>
      <dsp:spPr>
        <a:xfrm>
          <a:off x="3504823" y="184420"/>
          <a:ext cx="820803" cy="820631"/>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F381EA06-0299-432E-A3AF-8761429481A4}">
      <dsp:nvSpPr>
        <dsp:cNvPr id="0" name=""/>
        <dsp:cNvSpPr/>
      </dsp:nvSpPr>
      <dsp:spPr>
        <a:xfrm>
          <a:off x="4601578" y="14474"/>
          <a:ext cx="1594636" cy="11529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800100">
            <a:lnSpc>
              <a:spcPct val="90000"/>
            </a:lnSpc>
            <a:spcBef>
              <a:spcPct val="0"/>
            </a:spcBef>
            <a:spcAft>
              <a:spcPct val="10000"/>
            </a:spcAft>
            <a:buNone/>
          </a:pPr>
          <a:r>
            <a:rPr lang="en-US" sz="1800" b="0" kern="1200">
              <a:latin typeface="Arial" panose="020B0604020202020204" pitchFamily="34" charset="0"/>
              <a:cs typeface="Arial" panose="020B0604020202020204" pitchFamily="34" charset="0"/>
            </a:rPr>
            <a:t>Coordination of actions</a:t>
          </a:r>
        </a:p>
      </dsp:txBody>
      <dsp:txXfrm>
        <a:off x="4601578" y="14474"/>
        <a:ext cx="1594636" cy="1152904"/>
      </dsp:txXfrm>
    </dsp:sp>
    <dsp:sp modelId="{9EAEA228-7670-46D1-886A-25E4CE648F42}">
      <dsp:nvSpPr>
        <dsp:cNvPr id="0" name=""/>
        <dsp:cNvSpPr/>
      </dsp:nvSpPr>
      <dsp:spPr>
        <a:xfrm>
          <a:off x="4401753" y="1310683"/>
          <a:ext cx="786721" cy="786557"/>
        </a:xfrm>
        <a:prstGeom prst="ellipse">
          <a:avLst/>
        </a:prstGeom>
        <a:blipFill>
          <a:blip xmlns:r="http://schemas.openxmlformats.org/officeDocument/2006/relationships" r:embed="rId2" cstate="print">
            <a:extLst>
              <a:ext uri="{28A0092B-C50C-407E-A947-70E740481C1C}">
                <a14:useLocalDpi xmlns:a14="http://schemas.microsoft.com/office/drawing/2010/main" val="0"/>
              </a:ext>
            </a:extLst>
          </a:blip>
          <a:srcRect/>
          <a:stretch>
            <a:fillRect/>
          </a:stretch>
        </a:blip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03B430B-A131-4F75-A2A9-A06D17C69757}">
      <dsp:nvSpPr>
        <dsp:cNvPr id="0" name=""/>
        <dsp:cNvSpPr/>
      </dsp:nvSpPr>
      <dsp:spPr>
        <a:xfrm>
          <a:off x="5478203" y="1129287"/>
          <a:ext cx="1594636" cy="11529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800100">
            <a:lnSpc>
              <a:spcPct val="90000"/>
            </a:lnSpc>
            <a:spcBef>
              <a:spcPct val="0"/>
            </a:spcBef>
            <a:spcAft>
              <a:spcPct val="10000"/>
            </a:spcAft>
            <a:buNone/>
          </a:pPr>
          <a:r>
            <a:rPr lang="en-US" sz="1800" kern="1200">
              <a:latin typeface="Arial" panose="020B0604020202020204" pitchFamily="34" charset="0"/>
              <a:cs typeface="Arial" panose="020B0604020202020204" pitchFamily="34" charset="0"/>
            </a:rPr>
            <a:t>Sending orders</a:t>
          </a:r>
        </a:p>
      </dsp:txBody>
      <dsp:txXfrm>
        <a:off x="5478203" y="1129287"/>
        <a:ext cx="1594636" cy="1152904"/>
      </dsp:txXfrm>
    </dsp:sp>
    <dsp:sp modelId="{03AA1BB7-9944-4040-88A6-F56A915A5A02}">
      <dsp:nvSpPr>
        <dsp:cNvPr id="0" name=""/>
        <dsp:cNvSpPr/>
      </dsp:nvSpPr>
      <dsp:spPr>
        <a:xfrm>
          <a:off x="4405350" y="2948715"/>
          <a:ext cx="770389" cy="772146"/>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61434208-0821-4C43-B3DA-AA15B8F9D9AF}">
      <dsp:nvSpPr>
        <dsp:cNvPr id="0" name=""/>
        <dsp:cNvSpPr/>
      </dsp:nvSpPr>
      <dsp:spPr>
        <a:xfrm>
          <a:off x="5478203" y="2758590"/>
          <a:ext cx="1594636" cy="11529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800100">
            <a:lnSpc>
              <a:spcPct val="90000"/>
            </a:lnSpc>
            <a:spcBef>
              <a:spcPct val="0"/>
            </a:spcBef>
            <a:spcAft>
              <a:spcPct val="10000"/>
            </a:spcAft>
            <a:buNone/>
          </a:pPr>
          <a:r>
            <a:rPr lang="en-US" sz="1800" kern="1200">
              <a:latin typeface="Arial" panose="020B0604020202020204" pitchFamily="34" charset="0"/>
              <a:cs typeface="Arial" panose="020B0604020202020204" pitchFamily="34" charset="0"/>
            </a:rPr>
            <a:t>Data processing and storage</a:t>
          </a:r>
        </a:p>
      </dsp:txBody>
      <dsp:txXfrm>
        <a:off x="5478203" y="2758590"/>
        <a:ext cx="1594636" cy="1152904"/>
      </dsp:txXfrm>
    </dsp:sp>
    <dsp:sp modelId="{CD327525-AB71-416F-B0B1-8E2F48E1670B}">
      <dsp:nvSpPr>
        <dsp:cNvPr id="0" name=""/>
        <dsp:cNvSpPr/>
      </dsp:nvSpPr>
      <dsp:spPr>
        <a:xfrm>
          <a:off x="3481296" y="4048776"/>
          <a:ext cx="867857" cy="867676"/>
        </a:xfrm>
        <a:prstGeom prst="ellipse">
          <a:avLst/>
        </a:prstGeom>
        <a:blipFill>
          <a:blip xmlns:r="http://schemas.openxmlformats.org/officeDocument/2006/relationships" r:embed="rId4" cstate="print">
            <a:extLst>
              <a:ext uri="{28A0092B-C50C-407E-A947-70E740481C1C}">
                <a14:useLocalDpi xmlns:a14="http://schemas.microsoft.com/office/drawing/2010/main" val="0"/>
              </a:ext>
            </a:extLst>
          </a:blip>
          <a:srcRect/>
          <a:stretch>
            <a:fillRect/>
          </a:stretch>
        </a:blip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BD2C4480-C9CF-4FF7-86CA-4847964AE31B}">
      <dsp:nvSpPr>
        <dsp:cNvPr id="0" name=""/>
        <dsp:cNvSpPr/>
      </dsp:nvSpPr>
      <dsp:spPr>
        <a:xfrm>
          <a:off x="4601578" y="3911494"/>
          <a:ext cx="1594636" cy="11529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l" defTabSz="800100">
            <a:lnSpc>
              <a:spcPct val="90000"/>
            </a:lnSpc>
            <a:spcBef>
              <a:spcPct val="0"/>
            </a:spcBef>
            <a:spcAft>
              <a:spcPct val="10000"/>
            </a:spcAft>
            <a:buNone/>
          </a:pPr>
          <a:r>
            <a:rPr lang="en-US" sz="1800" kern="1200">
              <a:latin typeface="Arial" panose="020B0604020202020204" pitchFamily="34" charset="0"/>
              <a:cs typeface="Arial" panose="020B0604020202020204" pitchFamily="34" charset="0"/>
            </a:rPr>
            <a:t>Satellite imaging</a:t>
          </a:r>
        </a:p>
      </dsp:txBody>
      <dsp:txXfrm>
        <a:off x="4601578" y="3911494"/>
        <a:ext cx="1594636" cy="115290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3A70D7-DCDF-46C3-B147-ED08D8E35978}">
      <dsp:nvSpPr>
        <dsp:cNvPr id="0" name=""/>
        <dsp:cNvSpPr/>
      </dsp:nvSpPr>
      <dsp:spPr>
        <a:xfrm>
          <a:off x="5175225" y="1963109"/>
          <a:ext cx="243333" cy="1898005"/>
        </a:xfrm>
        <a:custGeom>
          <a:avLst/>
          <a:gdLst/>
          <a:ahLst/>
          <a:cxnLst/>
          <a:rect l="0" t="0" r="0" b="0"/>
          <a:pathLst>
            <a:path>
              <a:moveTo>
                <a:pt x="0" y="0"/>
              </a:moveTo>
              <a:lnTo>
                <a:pt x="0" y="1898005"/>
              </a:lnTo>
              <a:lnTo>
                <a:pt x="243333" y="189800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2695965-E59C-4252-88D4-3C63BE6D216B}">
      <dsp:nvSpPr>
        <dsp:cNvPr id="0" name=""/>
        <dsp:cNvSpPr/>
      </dsp:nvSpPr>
      <dsp:spPr>
        <a:xfrm>
          <a:off x="5175225" y="1963109"/>
          <a:ext cx="243333" cy="746224"/>
        </a:xfrm>
        <a:custGeom>
          <a:avLst/>
          <a:gdLst/>
          <a:ahLst/>
          <a:cxnLst/>
          <a:rect l="0" t="0" r="0" b="0"/>
          <a:pathLst>
            <a:path>
              <a:moveTo>
                <a:pt x="0" y="0"/>
              </a:moveTo>
              <a:lnTo>
                <a:pt x="0" y="746224"/>
              </a:lnTo>
              <a:lnTo>
                <a:pt x="243333" y="74622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19CAA54-F7F2-41F4-AFB5-5CB51AAB2EA8}">
      <dsp:nvSpPr>
        <dsp:cNvPr id="0" name=""/>
        <dsp:cNvSpPr/>
      </dsp:nvSpPr>
      <dsp:spPr>
        <a:xfrm>
          <a:off x="3861221" y="811328"/>
          <a:ext cx="1962894" cy="340667"/>
        </a:xfrm>
        <a:custGeom>
          <a:avLst/>
          <a:gdLst/>
          <a:ahLst/>
          <a:cxnLst/>
          <a:rect l="0" t="0" r="0" b="0"/>
          <a:pathLst>
            <a:path>
              <a:moveTo>
                <a:pt x="0" y="0"/>
              </a:moveTo>
              <a:lnTo>
                <a:pt x="0" y="170333"/>
              </a:lnTo>
              <a:lnTo>
                <a:pt x="1962894" y="170333"/>
              </a:lnTo>
              <a:lnTo>
                <a:pt x="1962894" y="34066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9B0CC2C-119C-45D9-96A0-917DFFA6D7D2}">
      <dsp:nvSpPr>
        <dsp:cNvPr id="0" name=""/>
        <dsp:cNvSpPr/>
      </dsp:nvSpPr>
      <dsp:spPr>
        <a:xfrm>
          <a:off x="3212331" y="1963109"/>
          <a:ext cx="243333" cy="746224"/>
        </a:xfrm>
        <a:custGeom>
          <a:avLst/>
          <a:gdLst/>
          <a:ahLst/>
          <a:cxnLst/>
          <a:rect l="0" t="0" r="0" b="0"/>
          <a:pathLst>
            <a:path>
              <a:moveTo>
                <a:pt x="0" y="0"/>
              </a:moveTo>
              <a:lnTo>
                <a:pt x="0" y="746224"/>
              </a:lnTo>
              <a:lnTo>
                <a:pt x="243333" y="74622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9F456A-9774-4CB3-A194-0F6AA25482C3}">
      <dsp:nvSpPr>
        <dsp:cNvPr id="0" name=""/>
        <dsp:cNvSpPr/>
      </dsp:nvSpPr>
      <dsp:spPr>
        <a:xfrm>
          <a:off x="3815501" y="811328"/>
          <a:ext cx="91440" cy="340667"/>
        </a:xfrm>
        <a:custGeom>
          <a:avLst/>
          <a:gdLst/>
          <a:ahLst/>
          <a:cxnLst/>
          <a:rect l="0" t="0" r="0" b="0"/>
          <a:pathLst>
            <a:path>
              <a:moveTo>
                <a:pt x="45720" y="0"/>
              </a:moveTo>
              <a:lnTo>
                <a:pt x="45720" y="34066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DE1369-430A-4CAF-ACD4-D8AEC09B2AD8}">
      <dsp:nvSpPr>
        <dsp:cNvPr id="0" name=""/>
        <dsp:cNvSpPr/>
      </dsp:nvSpPr>
      <dsp:spPr>
        <a:xfrm>
          <a:off x="1249436" y="1963109"/>
          <a:ext cx="243333" cy="3049785"/>
        </a:xfrm>
        <a:custGeom>
          <a:avLst/>
          <a:gdLst/>
          <a:ahLst/>
          <a:cxnLst/>
          <a:rect l="0" t="0" r="0" b="0"/>
          <a:pathLst>
            <a:path>
              <a:moveTo>
                <a:pt x="0" y="0"/>
              </a:moveTo>
              <a:lnTo>
                <a:pt x="0" y="3049785"/>
              </a:lnTo>
              <a:lnTo>
                <a:pt x="243333" y="304978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EB872A5-3E10-4EBE-AD74-6AAECB5E202E}">
      <dsp:nvSpPr>
        <dsp:cNvPr id="0" name=""/>
        <dsp:cNvSpPr/>
      </dsp:nvSpPr>
      <dsp:spPr>
        <a:xfrm>
          <a:off x="1249436" y="1963109"/>
          <a:ext cx="243333" cy="1898005"/>
        </a:xfrm>
        <a:custGeom>
          <a:avLst/>
          <a:gdLst/>
          <a:ahLst/>
          <a:cxnLst/>
          <a:rect l="0" t="0" r="0" b="0"/>
          <a:pathLst>
            <a:path>
              <a:moveTo>
                <a:pt x="0" y="0"/>
              </a:moveTo>
              <a:lnTo>
                <a:pt x="0" y="1898005"/>
              </a:lnTo>
              <a:lnTo>
                <a:pt x="243333" y="189800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22E3F9D-622F-4725-ACA2-4FBD16F083F1}">
      <dsp:nvSpPr>
        <dsp:cNvPr id="0" name=""/>
        <dsp:cNvSpPr/>
      </dsp:nvSpPr>
      <dsp:spPr>
        <a:xfrm>
          <a:off x="1249436" y="1963109"/>
          <a:ext cx="243333" cy="746224"/>
        </a:xfrm>
        <a:custGeom>
          <a:avLst/>
          <a:gdLst/>
          <a:ahLst/>
          <a:cxnLst/>
          <a:rect l="0" t="0" r="0" b="0"/>
          <a:pathLst>
            <a:path>
              <a:moveTo>
                <a:pt x="0" y="0"/>
              </a:moveTo>
              <a:lnTo>
                <a:pt x="0" y="746224"/>
              </a:lnTo>
              <a:lnTo>
                <a:pt x="243333" y="74622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AA801E6-C719-46E0-B8AC-EE7251A82898}">
      <dsp:nvSpPr>
        <dsp:cNvPr id="0" name=""/>
        <dsp:cNvSpPr/>
      </dsp:nvSpPr>
      <dsp:spPr>
        <a:xfrm>
          <a:off x="1898327" y="811328"/>
          <a:ext cx="1962894" cy="340667"/>
        </a:xfrm>
        <a:custGeom>
          <a:avLst/>
          <a:gdLst/>
          <a:ahLst/>
          <a:cxnLst/>
          <a:rect l="0" t="0" r="0" b="0"/>
          <a:pathLst>
            <a:path>
              <a:moveTo>
                <a:pt x="1962894" y="0"/>
              </a:moveTo>
              <a:lnTo>
                <a:pt x="1962894" y="170333"/>
              </a:lnTo>
              <a:lnTo>
                <a:pt x="0" y="170333"/>
              </a:lnTo>
              <a:lnTo>
                <a:pt x="0" y="34066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C47617-E927-4DB9-9551-AC414E29D8B2}">
      <dsp:nvSpPr>
        <dsp:cNvPr id="0" name=""/>
        <dsp:cNvSpPr/>
      </dsp:nvSpPr>
      <dsp:spPr>
        <a:xfrm>
          <a:off x="3050108" y="215"/>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OBC Subsystem division</a:t>
          </a:r>
        </a:p>
      </dsp:txBody>
      <dsp:txXfrm>
        <a:off x="3050108" y="215"/>
        <a:ext cx="1622226" cy="811113"/>
      </dsp:txXfrm>
    </dsp:sp>
    <dsp:sp modelId="{7C817966-2C62-4632-A43E-C7A055AC0A5B}">
      <dsp:nvSpPr>
        <dsp:cNvPr id="0" name=""/>
        <dsp:cNvSpPr/>
      </dsp:nvSpPr>
      <dsp:spPr>
        <a:xfrm>
          <a:off x="1087214" y="1151996"/>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Microprocessor</a:t>
          </a:r>
        </a:p>
      </dsp:txBody>
      <dsp:txXfrm>
        <a:off x="1087214" y="1151996"/>
        <a:ext cx="1622226" cy="811113"/>
      </dsp:txXfrm>
    </dsp:sp>
    <dsp:sp modelId="{BD1FEDDF-2C09-4721-897E-E41EE747439D}">
      <dsp:nvSpPr>
        <dsp:cNvPr id="0" name=""/>
        <dsp:cNvSpPr/>
      </dsp:nvSpPr>
      <dsp:spPr>
        <a:xfrm>
          <a:off x="1492770" y="2303776"/>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Processing Sensor Data</a:t>
          </a:r>
        </a:p>
      </dsp:txBody>
      <dsp:txXfrm>
        <a:off x="1492770" y="2303776"/>
        <a:ext cx="1622226" cy="811113"/>
      </dsp:txXfrm>
    </dsp:sp>
    <dsp:sp modelId="{85432FD1-6047-45E3-9BC4-40C6FDB79ABB}">
      <dsp:nvSpPr>
        <dsp:cNvPr id="0" name=""/>
        <dsp:cNvSpPr/>
      </dsp:nvSpPr>
      <dsp:spPr>
        <a:xfrm>
          <a:off x="1492770" y="3455557"/>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Coordination</a:t>
          </a:r>
        </a:p>
      </dsp:txBody>
      <dsp:txXfrm>
        <a:off x="1492770" y="3455557"/>
        <a:ext cx="1622226" cy="811113"/>
      </dsp:txXfrm>
    </dsp:sp>
    <dsp:sp modelId="{AA75109A-4545-4E90-AAD9-094515DAAE2A}">
      <dsp:nvSpPr>
        <dsp:cNvPr id="0" name=""/>
        <dsp:cNvSpPr/>
      </dsp:nvSpPr>
      <dsp:spPr>
        <a:xfrm>
          <a:off x="1492770" y="4607338"/>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Data Storage</a:t>
          </a:r>
        </a:p>
      </dsp:txBody>
      <dsp:txXfrm>
        <a:off x="1492770" y="4607338"/>
        <a:ext cx="1622226" cy="811113"/>
      </dsp:txXfrm>
    </dsp:sp>
    <dsp:sp modelId="{E0B56782-E0F1-47E8-A8BB-FE58FB5F28A8}">
      <dsp:nvSpPr>
        <dsp:cNvPr id="0" name=""/>
        <dsp:cNvSpPr/>
      </dsp:nvSpPr>
      <dsp:spPr>
        <a:xfrm>
          <a:off x="3050108" y="1151996"/>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Interfaces</a:t>
          </a:r>
        </a:p>
      </dsp:txBody>
      <dsp:txXfrm>
        <a:off x="3050108" y="1151996"/>
        <a:ext cx="1622226" cy="811113"/>
      </dsp:txXfrm>
    </dsp:sp>
    <dsp:sp modelId="{30294995-7682-4729-A9D7-9D7064EACE58}">
      <dsp:nvSpPr>
        <dsp:cNvPr id="0" name=""/>
        <dsp:cNvSpPr/>
      </dsp:nvSpPr>
      <dsp:spPr>
        <a:xfrm>
          <a:off x="3455665" y="2303776"/>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Data Distribution</a:t>
          </a:r>
        </a:p>
      </dsp:txBody>
      <dsp:txXfrm>
        <a:off x="3455665" y="2303776"/>
        <a:ext cx="1622226" cy="811113"/>
      </dsp:txXfrm>
    </dsp:sp>
    <dsp:sp modelId="{4947A4BB-6BF2-4C1A-B07E-8546D598238E}">
      <dsp:nvSpPr>
        <dsp:cNvPr id="0" name=""/>
        <dsp:cNvSpPr/>
      </dsp:nvSpPr>
      <dsp:spPr>
        <a:xfrm>
          <a:off x="5013002" y="1151996"/>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Cameras</a:t>
          </a:r>
        </a:p>
      </dsp:txBody>
      <dsp:txXfrm>
        <a:off x="5013002" y="1151996"/>
        <a:ext cx="1622226" cy="811113"/>
      </dsp:txXfrm>
    </dsp:sp>
    <dsp:sp modelId="{1E82C98F-A24F-44A3-B271-B1EE1144C512}">
      <dsp:nvSpPr>
        <dsp:cNvPr id="0" name=""/>
        <dsp:cNvSpPr/>
      </dsp:nvSpPr>
      <dsp:spPr>
        <a:xfrm>
          <a:off x="5418559" y="2303776"/>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Image</a:t>
          </a:r>
        </a:p>
      </dsp:txBody>
      <dsp:txXfrm>
        <a:off x="5418559" y="2303776"/>
        <a:ext cx="1622226" cy="811113"/>
      </dsp:txXfrm>
    </dsp:sp>
    <dsp:sp modelId="{9B1DD581-3674-457D-A562-B41EFA15DD1F}">
      <dsp:nvSpPr>
        <dsp:cNvPr id="0" name=""/>
        <dsp:cNvSpPr/>
      </dsp:nvSpPr>
      <dsp:spPr>
        <a:xfrm>
          <a:off x="5418559" y="3455557"/>
          <a:ext cx="1622226" cy="81111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a:latin typeface="Arial" panose="020B0604020202020204" pitchFamily="34" charset="0"/>
              <a:cs typeface="Arial" panose="020B0604020202020204" pitchFamily="34" charset="0"/>
            </a:rPr>
            <a:t>Video</a:t>
          </a:r>
        </a:p>
      </dsp:txBody>
      <dsp:txXfrm>
        <a:off x="5418559" y="3455557"/>
        <a:ext cx="1622226" cy="81111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00496C-8EAE-4093-AB4A-07168359FA15}">
      <dsp:nvSpPr>
        <dsp:cNvPr id="0" name=""/>
        <dsp:cNvSpPr/>
      </dsp:nvSpPr>
      <dsp:spPr>
        <a:xfrm>
          <a:off x="952" y="2131984"/>
          <a:ext cx="2393156" cy="923758"/>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111DD1-181E-40DE-8ECE-4E845E207338}">
      <dsp:nvSpPr>
        <dsp:cNvPr id="0" name=""/>
        <dsp:cNvSpPr/>
      </dsp:nvSpPr>
      <dsp:spPr>
        <a:xfrm>
          <a:off x="639127" y="2362924"/>
          <a:ext cx="2020887" cy="92375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a:latin typeface="Arial" panose="020B0604020202020204" pitchFamily="34" charset="0"/>
              <a:cs typeface="Arial" panose="020B0604020202020204" pitchFamily="34" charset="0"/>
            </a:rPr>
            <a:t>Introduction</a:t>
          </a:r>
        </a:p>
      </dsp:txBody>
      <dsp:txXfrm>
        <a:off x="666183" y="2389980"/>
        <a:ext cx="1966775" cy="869646"/>
      </dsp:txXfrm>
    </dsp:sp>
    <dsp:sp modelId="{91830EBD-EC3F-4BED-946D-CCC514BCA1CE}">
      <dsp:nvSpPr>
        <dsp:cNvPr id="0" name=""/>
        <dsp:cNvSpPr/>
      </dsp:nvSpPr>
      <dsp:spPr>
        <a:xfrm>
          <a:off x="2734468" y="2131984"/>
          <a:ext cx="2393156" cy="923758"/>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A3E12B-BE49-40C5-AB48-CE9317DA06DC}">
      <dsp:nvSpPr>
        <dsp:cNvPr id="0" name=""/>
        <dsp:cNvSpPr/>
      </dsp:nvSpPr>
      <dsp:spPr>
        <a:xfrm>
          <a:off x="3372643" y="2362924"/>
          <a:ext cx="2020887" cy="92375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a:latin typeface="Arial" panose="020B0604020202020204" pitchFamily="34" charset="0"/>
              <a:cs typeface="Arial" panose="020B0604020202020204" pitchFamily="34" charset="0"/>
            </a:rPr>
            <a:t>PCB Design</a:t>
          </a:r>
        </a:p>
      </dsp:txBody>
      <dsp:txXfrm>
        <a:off x="3399699" y="2389980"/>
        <a:ext cx="1966775" cy="869646"/>
      </dsp:txXfrm>
    </dsp:sp>
    <dsp:sp modelId="{0392FC9D-9331-4E5F-BFA1-8DBA84F37160}">
      <dsp:nvSpPr>
        <dsp:cNvPr id="0" name=""/>
        <dsp:cNvSpPr/>
      </dsp:nvSpPr>
      <dsp:spPr>
        <a:xfrm>
          <a:off x="5467985" y="2131984"/>
          <a:ext cx="2393156" cy="923758"/>
        </a:xfrm>
        <a:prstGeom prst="chevron">
          <a:avLst>
            <a:gd name="adj" fmla="val 4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06AF3E6-04DD-4E13-8D26-7FF4645CAD98}">
      <dsp:nvSpPr>
        <dsp:cNvPr id="0" name=""/>
        <dsp:cNvSpPr/>
      </dsp:nvSpPr>
      <dsp:spPr>
        <a:xfrm>
          <a:off x="6106160" y="2362924"/>
          <a:ext cx="2020887" cy="923758"/>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a:latin typeface="Arial" panose="020B0604020202020204" pitchFamily="34" charset="0"/>
              <a:cs typeface="Arial" panose="020B0604020202020204" pitchFamily="34" charset="0"/>
            </a:rPr>
            <a:t>Software Development</a:t>
          </a:r>
        </a:p>
      </dsp:txBody>
      <dsp:txXfrm>
        <a:off x="6133216" y="2389980"/>
        <a:ext cx="1966775" cy="869646"/>
      </dsp:txXfrm>
    </dsp:sp>
  </dsp:spTree>
</dsp:drawing>
</file>

<file path=ppt/diagrams/layout1.xml><?xml version="1.0" encoding="utf-8"?>
<dgm:layoutDef xmlns:dgm="http://schemas.openxmlformats.org/drawingml/2006/diagram" xmlns:a="http://schemas.openxmlformats.org/drawingml/2006/main" uniqueId="urn:microsoft.com/office/officeart/2011/layout/RadialPictureList">
  <dgm:title val="Radial Picture List"/>
  <dgm:desc val="Use to show relationships to a central idea. The Level 1 shape contains text and all Level 2 shapes contain a picture with corresponding text. Limited to four Level 2 pictures.  Unused pictures do not appear, but remain available if you switch layouts. Works best with a small amount of Level 2 text."/>
  <dgm:catLst>
    <dgm:cat type="picture" pri="2500"/>
    <dgm:cat type="officeonline" pri="2500"/>
  </dgm:catLst>
  <dgm:sampData>
    <dgm:dataModel>
      <dgm:ptLst>
        <dgm:pt modelId="0" type="doc"/>
        <dgm:pt modelId="10">
          <dgm:prSet phldr="1"/>
        </dgm:pt>
        <dgm:pt modelId="11">
          <dgm:prSet phldr="1"/>
        </dgm:pt>
        <dgm:pt modelId="12">
          <dgm:prSet phldr="1"/>
        </dgm:pt>
        <dgm:pt modelId="13">
          <dgm:prSet phldr="1"/>
        </dgm:pt>
      </dgm:ptLst>
      <dgm:cxnLst>
        <dgm:cxn modelId="1" srcId="0" destId="10" srcOrd="0" destOrd="0"/>
        <dgm:cxn modelId="2" srcId="10" destId="11" srcOrd="0" destOrd="0"/>
        <dgm:cxn modelId="3" srcId="10" destId="12" srcOrd="1" destOrd="0"/>
        <dgm:cxn modelId="4" srcId="10" destId="13" srcOrd="2" destOrd="0"/>
      </dgm:cxnLst>
      <dgm:bg/>
      <dgm:whole/>
    </dgm:dataModel>
  </dgm:sampData>
  <dgm:styleData>
    <dgm:dataModel>
      <dgm:ptLst>
        <dgm:pt modelId="0" type="doc"/>
        <dgm:pt modelId="10">
          <dgm:prSet phldr="1"/>
        </dgm:pt>
        <dgm:pt modelId="11">
          <dgm:prSet phldr="1"/>
        </dgm:pt>
        <dgm:pt modelId="12">
          <dgm:prSet phldr="1"/>
        </dgm:pt>
      </dgm:ptLst>
      <dgm:cxnLst>
        <dgm:cxn modelId="1" srcId="0" destId="10" srcOrd="0" destOrd="0"/>
        <dgm:cxn modelId="2" srcId="10" destId="11" srcOrd="0" destOrd="0"/>
        <dgm:cxn modelId="3" srcId="10" destId="12" srcOrd="1"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Lst>
      <dgm:cxnLst>
        <dgm:cxn modelId="1" srcId="0" destId="10" srcOrd="0" destOrd="0"/>
        <dgm:cxn modelId="2" srcId="10" destId="11" srcOrd="0" destOrd="0"/>
        <dgm:cxn modelId="3" srcId="10" destId="12" srcOrd="1" destOrd="0"/>
        <dgm:cxn modelId="4" srcId="10" destId="13" srcOrd="2" destOrd="0"/>
        <dgm:cxn modelId="5" srcId="10" destId="14" srcOrd="3" destOrd="0"/>
      </dgm:cxnLst>
      <dgm:bg/>
      <dgm:whole/>
    </dgm:dataModel>
  </dgm:clrData>
  <dgm:layoutNode name="Name0">
    <dgm:varLst>
      <dgm:chMax val="1"/>
      <dgm:chPref val="1"/>
      <dgm:dir/>
      <dgm:resizeHandles/>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equ" val="1">
            <dgm:alg type="composite">
              <dgm:param type="ar" val="1.4218"/>
            </dgm:alg>
            <dgm:constrLst>
              <dgm:constr type="primFontSz" for="des" forName="Child1" val="65"/>
              <dgm:constr type="primFontSz" for="des" forName="Parent" val="65"/>
              <dgm:constr type="primFontSz" for="des" forName="Child1" refType="primFontSz" refFor="des" refForName="Parent" op="lte"/>
              <dgm:constr type="l" for="ch" forName="Accent" refType="w" fact="0"/>
              <dgm:constr type="t" for="ch" forName="Accent" refType="h" fact="0"/>
              <dgm:constr type="w" for="ch" forName="Accent" refType="w" fact="0.6747"/>
              <dgm:constr type="h" for="ch" forName="Accent" refType="h"/>
              <dgm:constr type="l" for="ch" forName="Child1" refType="w" fact="0.76"/>
              <dgm:constr type="t" for="ch" forName="Child1" refType="h" fact="0.3739"/>
              <dgm:constr type="w" for="ch" forName="Child1" refType="w" fact="0.24"/>
              <dgm:constr type="h" for="ch" forName="Child1" refType="h" fact="0.255"/>
              <dgm:constr type="l" for="ch" forName="Parent" refType="w" fact="0.1726"/>
              <dgm:constr type="t" for="ch" forName="Parent" refType="h" fact="0.2646"/>
              <dgm:constr type="w" for="ch" forName="Parent" refType="w" fact="0.3347"/>
              <dgm:constr type="h" for="ch" forName="Parent" refType="h" fact="0.4759"/>
              <dgm:constr type="l" for="ch" forName="Image1" refType="w" fact="0.5661"/>
              <dgm:constr type="t" for="ch" forName="Image1" refType="h" fact="0.3744"/>
              <dgm:constr type="w" for="ch" forName="Image1" refType="w" fact="0.1793"/>
              <dgm:constr type="h" for="ch" forName="Image1" refType="h" fact="0.255"/>
            </dgm:constrLst>
          </dgm:if>
          <dgm:if name="Name6" axis="ch ch" ptType="node node" st="1 1" cnt="1 0" func="cnt" op="equ" val="2">
            <dgm:alg type="composite">
              <dgm:param type="ar" val="1.381"/>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 refType="w" fact="0"/>
              <dgm:constr type="t" for="ch" forName="Accent" refType="h" fact="0"/>
              <dgm:constr type="w" for="ch" forName="Accent" refType="w" fact="0.6946"/>
              <dgm:constr type="h" for="ch" forName="Accent" refType="h"/>
              <dgm:constr type="l" for="ch" forName="Parent" refType="w" fact="0.1777"/>
              <dgm:constr type="t" for="ch" forName="Parent" refType="h" fact="0.2646"/>
              <dgm:constr type="w" for="ch" forName="Parent" refType="w" fact="0.3446"/>
              <dgm:constr type="h" for="ch" forName="Parent" refType="h" fact="0.4759"/>
              <dgm:constr type="l" for="ch" forName="Image1" refType="w" fact="0.5531"/>
              <dgm:constr type="t" for="ch" forName="Image1" refType="h" fact="0.1585"/>
              <dgm:constr type="w" for="ch" forName="Image1" refType="w" fact="0.1846"/>
              <dgm:constr type="h" for="ch" forName="Image1" refType="h" fact="0.255"/>
              <dgm:constr type="l" for="ch" forName="Image2" refType="w" fact="0.5531"/>
              <dgm:constr type="t" for="ch" forName="Image2" refType="h" fact="0.5624"/>
              <dgm:constr type="w" for="ch" forName="Image2" refType="w" fact="0.1846"/>
              <dgm:constr type="h" for="ch" forName="Image2" refType="h" fact="0.255"/>
              <dgm:constr type="l" for="ch" forName="Child1" refType="w" fact="0.7529"/>
              <dgm:constr type="t" for="ch" forName="Child1" refType="h" fact="0.1618"/>
              <dgm:constr type="w" for="ch" forName="Child1" refType="w" fact="0.2471"/>
              <dgm:constr type="h" for="ch" forName="Child1" refType="h" fact="0.2468"/>
              <dgm:constr type="l" for="ch" forName="Child2" refType="w" fact="0.7529"/>
              <dgm:constr type="t" for="ch" forName="Child2" refType="h" fact="0.5657"/>
              <dgm:constr type="w" for="ch" forName="Child2" refType="w" fact="0.2471"/>
              <dgm:constr type="h" for="ch" forName="Child2" refType="h" fact="0.2468"/>
            </dgm:constrLst>
          </dgm:if>
          <dgm:if name="Name7" axis="ch ch" ptType="node node" st="1 1" cnt="1 0" func="cnt" op="equ" val="3">
            <dgm:alg type="composite">
              <dgm:param type="ar" val="1.4218"/>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 refType="w" fact="0"/>
              <dgm:constr type="t" for="ch" forName="Accent" refType="h" fact="0"/>
              <dgm:constr type="w" for="ch" forName="Accent" refType="w" fact="0.6747"/>
              <dgm:constr type="h" for="ch" forName="Accent" refType="h"/>
              <dgm:constr type="l" for="ch" forName="Parent" refType="w" fact="0.1726"/>
              <dgm:constr type="t" for="ch" forName="Parent" refType="h" fact="0.2646"/>
              <dgm:constr type="w" for="ch" forName="Parent" refType="w" fact="0.3347"/>
              <dgm:constr type="h" for="ch" forName="Parent" refType="h" fact="0.4759"/>
              <dgm:constr type="l" for="ch" forName="Image1" refType="w" fact="0.4968"/>
              <dgm:constr type="t" for="ch" forName="Image1" refType="h" fact="0.0843"/>
              <dgm:constr type="w" for="ch" forName="Image1" refType="w" fact="0.1793"/>
              <dgm:constr type="h" for="ch" forName="Image1" refType="h" fact="0.255"/>
              <dgm:constr type="l" for="ch" forName="Image2" refType="w" fact="0.5661"/>
              <dgm:constr type="t" for="ch" forName="Image2" refType="h" fact="0.3744"/>
              <dgm:constr type="w" for="ch" forName="Image2" refType="w" fact="0.1793"/>
              <dgm:constr type="h" for="ch" forName="Image2" refType="h" fact="0.255"/>
              <dgm:constr type="l" for="ch" forName="Image3" refType="w" fact="0.4968"/>
              <dgm:constr type="t" for="ch" forName="Image3" refType="h" fact="0.6686"/>
              <dgm:constr type="w" for="ch" forName="Image3" refType="w" fact="0.1793"/>
              <dgm:constr type="h" for="ch" forName="Image3" refType="h" fact="0.255"/>
              <dgm:constr type="l" for="ch" forName="Child1" refType="w" fact="0.6897"/>
              <dgm:constr type="t" for="ch" forName="Child1" refType="h" fact="0.0884"/>
              <dgm:constr type="w" for="ch" forName="Child1" refType="w" fact="0.24"/>
              <dgm:constr type="h" for="ch" forName="Child1" refType="h" fact="0.2468"/>
              <dgm:constr type="l" for="ch" forName="Child2" refType="w" fact="0.76"/>
              <dgm:constr type="t" for="ch" forName="Child2" refType="h" fact="0.378"/>
              <dgm:constr type="w" for="ch" forName="Child2" refType="w" fact="0.24"/>
              <dgm:constr type="h" for="ch" forName="Child2" refType="h" fact="0.2468"/>
              <dgm:constr type="l" for="ch" forName="Child3" refType="w" fact="0.6897"/>
              <dgm:constr type="t" for="ch" forName="Child3" refType="h" fact="0.6738"/>
              <dgm:constr type="w" for="ch" forName="Child3" refType="w" fact="0.24"/>
              <dgm:constr type="h" for="ch" forName="Child3" refType="h" fact="0.2468"/>
            </dgm:constrLst>
          </dgm:if>
          <dgm:else name="Name8">
            <dgm:alg type="composite">
              <dgm:param type="ar" val="1.2852"/>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 refType="w" fact="0"/>
              <dgm:constr type="t" for="ch" forName="Accent" refType="h" fact="0.0361"/>
              <dgm:constr type="w" for="ch" forName="Accent" refType="w" fact="0.6865"/>
              <dgm:constr type="h" for="ch" forName="Accent" refType="h" fact="0.9197"/>
              <dgm:constr type="l" for="ch" forName="Parent" refType="w" fact="0.1756"/>
              <dgm:constr type="t" for="ch" forName="Parent" refType="h" fact="0.2795"/>
              <dgm:constr type="w" for="ch" forName="Parent" refType="w" fact="0.3406"/>
              <dgm:constr type="h" for="ch" forName="Parent" refType="h" fact="0.4377"/>
              <dgm:constr type="l" for="ch" forName="Image1" refType="w" fact="0.425"/>
              <dgm:constr type="t" for="ch" forName="Image1" refType="h" fact="0"/>
              <dgm:constr type="w" for="ch" forName="Image1" refType="w" fact="0.1825"/>
              <dgm:constr type="h" for="ch" forName="Image1" refType="h" fact="0.2345"/>
              <dgm:constr type="l" for="ch" forName="Image2" refType="w" fact="0.5598"/>
              <dgm:constr type="t" for="ch" forName="Image2" refType="h" fact="0.2184"/>
              <dgm:constr type="w" for="ch" forName="Image2" refType="w" fact="0.1825"/>
              <dgm:constr type="h" for="ch" forName="Image2" refType="h" fact="0.2345"/>
              <dgm:constr type="l" for="ch" forName="Image3" refType="w" fact="0.5591"/>
              <dgm:constr type="t" for="ch" forName="Image3" refType="h" fact="0.5395"/>
              <dgm:constr type="w" for="ch" forName="Image3" refType="w" fact="0.1825"/>
              <dgm:constr type="h" for="ch" forName="Image3" refType="h" fact="0.2345"/>
              <dgm:constr type="l" for="ch" forName="Image4" refType="w" fact="0.425"/>
              <dgm:constr type="t" for="ch" forName="Image4" refType="h" fact="0.7655"/>
              <dgm:constr type="w" for="ch" forName="Image4" refType="w" fact="0.1825"/>
              <dgm:constr type="h" for="ch" forName="Image4" refType="h" fact="0.2345"/>
              <dgm:constr type="l" for="ch" forName="Child1" refType="w" fact="0.6214"/>
              <dgm:constr type="t" for="ch" forName="Child1" refType="h" fact="0.003"/>
              <dgm:constr type="w" for="ch" forName="Child1" refType="w" fact="0.2443"/>
              <dgm:constr type="h" for="ch" forName="Child1" refType="h" fact="0.227"/>
              <dgm:constr type="l" for="ch" forName="Child2" refType="w" fact="0.7557"/>
              <dgm:constr type="t" for="ch" forName="Child2" refType="h" fact="0.2225"/>
              <dgm:constr type="w" for="ch" forName="Child2" refType="w" fact="0.2443"/>
              <dgm:constr type="h" for="ch" forName="Child2" refType="h" fact="0.227"/>
              <dgm:constr type="l" for="ch" forName="Child3" refType="w" fact="0.7557"/>
              <dgm:constr type="t" for="ch" forName="Child3" refType="h" fact="0.5433"/>
              <dgm:constr type="w" for="ch" forName="Child3" refType="w" fact="0.2443"/>
              <dgm:constr type="h" for="ch" forName="Child3" refType="h" fact="0.227"/>
              <dgm:constr type="l" for="ch" forName="Child4" refType="w" fact="0.6214"/>
              <dgm:constr type="t" for="ch" forName="Child4" refType="h" fact="0.7703"/>
              <dgm:constr type="w" for="ch" forName="Child4" refType="w" fact="0.2443"/>
              <dgm:constr type="h" for="ch" forName="Child4" refType="h" fact="0.227"/>
            </dgm:constrLst>
          </dgm:else>
        </dgm:choose>
      </dgm:if>
      <dgm:else name="Name9">
        <dgm:choose name="Name10">
          <dgm:if name="Name11" axis="ch ch" ptType="node node" st="1 1" cnt="1 0" func="cnt" op="equ" val="0">
            <dgm:alg type="composite">
              <dgm:param type="ar" val="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2" axis="ch ch" ptType="node node" st="1 1" cnt="1 0" func="cnt" op="equ" val="1">
            <dgm:alg type="composite">
              <dgm:param type="ar" val="1.4218"/>
            </dgm:alg>
            <dgm:constrLst>
              <dgm:constr type="primFontSz" for="des" forName="Child1" val="65"/>
              <dgm:constr type="primFontSz" for="des" forName="Parent" val="65"/>
              <dgm:constr type="primFontSz" for="des" forName="Child1" refType="primFontSz" refFor="des" refForName="Parent" op="lte"/>
              <dgm:constr type="r" for="ch" forName="Accent" refType="w"/>
              <dgm:constr type="t" for="ch" forName="Accent" refType="h" fact="0"/>
              <dgm:constr type="w" for="ch" forName="Accent" refType="w" fact="0.6747"/>
              <dgm:constr type="h" for="ch" forName="Accent" refType="h"/>
              <dgm:constr type="r" for="ch" forName="Child1" refType="w" fact="0.24"/>
              <dgm:constr type="t" for="ch" forName="Child1" refType="h" fact="0.3739"/>
              <dgm:constr type="w" for="ch" forName="Child1" refType="w" fact="0.24"/>
              <dgm:constr type="h" for="ch" forName="Child1" refType="h" fact="0.255"/>
              <dgm:constr type="r" for="ch" forName="Parent" refType="w" fact="0.8274"/>
              <dgm:constr type="t" for="ch" forName="Parent" refType="h" fact="0.2646"/>
              <dgm:constr type="w" for="ch" forName="Parent" refType="w" fact="0.3347"/>
              <dgm:constr type="h" for="ch" forName="Parent" refType="h" fact="0.4759"/>
              <dgm:constr type="r" for="ch" forName="Image1" refType="w" fact="0.4339"/>
              <dgm:constr type="t" for="ch" forName="Image1" refType="h" fact="0.3744"/>
              <dgm:constr type="w" for="ch" forName="Image1" refType="w" fact="0.1793"/>
              <dgm:constr type="h" for="ch" forName="Image1" refType="h" fact="0.255"/>
            </dgm:constrLst>
          </dgm:if>
          <dgm:if name="Name13" axis="ch ch" ptType="node node" st="1 1" cnt="1 0" func="cnt" op="equ" val="2">
            <dgm:alg type="composite">
              <dgm:param type="ar" val="1.381"/>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 refType="w"/>
              <dgm:constr type="t" for="ch" forName="Accent" refType="h" fact="0"/>
              <dgm:constr type="w" for="ch" forName="Accent" refType="w" fact="0.6946"/>
              <dgm:constr type="h" for="ch" forName="Accent" refType="h"/>
              <dgm:constr type="r" for="ch" forName="Parent" refType="w" fact="0.8223"/>
              <dgm:constr type="t" for="ch" forName="Parent" refType="h" fact="0.2646"/>
              <dgm:constr type="w" for="ch" forName="Parent" refType="w" fact="0.3446"/>
              <dgm:constr type="h" for="ch" forName="Parent" refType="h" fact="0.4759"/>
              <dgm:constr type="r" for="ch" forName="Image1" refType="w" fact="0.4469"/>
              <dgm:constr type="t" for="ch" forName="Image1" refType="h" fact="0.1585"/>
              <dgm:constr type="w" for="ch" forName="Image1" refType="w" fact="0.1846"/>
              <dgm:constr type="h" for="ch" forName="Image1" refType="h" fact="0.255"/>
              <dgm:constr type="r" for="ch" forName="Image2" refType="w" fact="0.4469"/>
              <dgm:constr type="t" for="ch" forName="Image2" refType="h" fact="0.5624"/>
              <dgm:constr type="w" for="ch" forName="Image2" refType="w" fact="0.1846"/>
              <dgm:constr type="h" for="ch" forName="Image2" refType="h" fact="0.255"/>
              <dgm:constr type="r" for="ch" forName="Child1" refType="w" fact="0.2471"/>
              <dgm:constr type="t" for="ch" forName="Child1" refType="h" fact="0.1618"/>
              <dgm:constr type="w" for="ch" forName="Child1" refType="w" fact="0.2471"/>
              <dgm:constr type="h" for="ch" forName="Child1" refType="h" fact="0.2468"/>
              <dgm:constr type="r" for="ch" forName="Child2" refType="w" fact="0.2471"/>
              <dgm:constr type="t" for="ch" forName="Child2" refType="h" fact="0.5657"/>
              <dgm:constr type="w" for="ch" forName="Child2" refType="w" fact="0.2471"/>
              <dgm:constr type="h" for="ch" forName="Child2" refType="h" fact="0.2468"/>
            </dgm:constrLst>
          </dgm:if>
          <dgm:if name="Name14" axis="ch ch" ptType="node node" st="1 1" cnt="1 0" func="cnt" op="equ" val="3">
            <dgm:alg type="composite">
              <dgm:param type="ar" val="1.4218"/>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 refType="w"/>
              <dgm:constr type="t" for="ch" forName="Accent" refType="h" fact="0"/>
              <dgm:constr type="w" for="ch" forName="Accent" refType="w" fact="0.6747"/>
              <dgm:constr type="h" for="ch" forName="Accent" refType="h"/>
              <dgm:constr type="r" for="ch" forName="Parent" refType="w" fact="0.8274"/>
              <dgm:constr type="t" for="ch" forName="Parent" refType="h" fact="0.2646"/>
              <dgm:constr type="w" for="ch" forName="Parent" refType="w" fact="0.3347"/>
              <dgm:constr type="h" for="ch" forName="Parent" refType="h" fact="0.4759"/>
              <dgm:constr type="r" for="ch" forName="Image1" refType="w" fact="0.5032"/>
              <dgm:constr type="t" for="ch" forName="Image1" refType="h" fact="0.0843"/>
              <dgm:constr type="w" for="ch" forName="Image1" refType="w" fact="0.1793"/>
              <dgm:constr type="h" for="ch" forName="Image1" refType="h" fact="0.255"/>
              <dgm:constr type="r" for="ch" forName="Image2" refType="w" fact="0.4339"/>
              <dgm:constr type="t" for="ch" forName="Image2" refType="h" fact="0.3744"/>
              <dgm:constr type="w" for="ch" forName="Image2" refType="w" fact="0.1793"/>
              <dgm:constr type="h" for="ch" forName="Image2" refType="h" fact="0.255"/>
              <dgm:constr type="r" for="ch" forName="Image3" refType="w" fact="0.5032"/>
              <dgm:constr type="t" for="ch" forName="Image3" refType="h" fact="0.6686"/>
              <dgm:constr type="w" for="ch" forName="Image3" refType="w" fact="0.1793"/>
              <dgm:constr type="h" for="ch" forName="Image3" refType="h" fact="0.255"/>
              <dgm:constr type="r" for="ch" forName="Child1" refType="w" fact="0.3103"/>
              <dgm:constr type="t" for="ch" forName="Child1" refType="h" fact="0.0884"/>
              <dgm:constr type="w" for="ch" forName="Child1" refType="w" fact="0.24"/>
              <dgm:constr type="h" for="ch" forName="Child1" refType="h" fact="0.2468"/>
              <dgm:constr type="r" for="ch" forName="Child2" refType="w" fact="0.24"/>
              <dgm:constr type="t" for="ch" forName="Child2" refType="h" fact="0.378"/>
              <dgm:constr type="w" for="ch" forName="Child2" refType="w" fact="0.24"/>
              <dgm:constr type="h" for="ch" forName="Child2" refType="h" fact="0.2468"/>
              <dgm:constr type="r" for="ch" forName="Child3" refType="w" fact="0.3103"/>
              <dgm:constr type="t" for="ch" forName="Child3" refType="h" fact="0.6738"/>
              <dgm:constr type="w" for="ch" forName="Child3" refType="w" fact="0.24"/>
              <dgm:constr type="h" for="ch" forName="Child3" refType="h" fact="0.2468"/>
            </dgm:constrLst>
          </dgm:if>
          <dgm:else name="Name15">
            <dgm:alg type="composite">
              <dgm:param type="ar" val="1.2852"/>
            </dgm:alg>
            <dgm:constrLst>
              <dgm:constr type="primFontSz" for="des" forName="Child1" val="65"/>
              <dgm:constr type="primFontSz" for="des" forName="Parent"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 refType="w"/>
              <dgm:constr type="t" for="ch" forName="Accent" refType="h" fact="0.0361"/>
              <dgm:constr type="w" for="ch" forName="Accent" refType="w" fact="0.6865"/>
              <dgm:constr type="h" for="ch" forName="Accent" refType="h" fact="0.9197"/>
              <dgm:constr type="r" for="ch" forName="Parent" refType="w" fact="0.8244"/>
              <dgm:constr type="t" for="ch" forName="Parent" refType="h" fact="0.2795"/>
              <dgm:constr type="w" for="ch" forName="Parent" refType="w" fact="0.3406"/>
              <dgm:constr type="h" for="ch" forName="Parent" refType="h" fact="0.4377"/>
              <dgm:constr type="r" for="ch" forName="Image1" refType="w" fact="0.575"/>
              <dgm:constr type="t" for="ch" forName="Image1" refType="h" fact="0"/>
              <dgm:constr type="w" for="ch" forName="Image1" refType="w" fact="0.1825"/>
              <dgm:constr type="h" for="ch" forName="Image1" refType="h" fact="0.2345"/>
              <dgm:constr type="r" for="ch" forName="Image2" refType="w" fact="0.4402"/>
              <dgm:constr type="t" for="ch" forName="Image2" refType="h" fact="0.2184"/>
              <dgm:constr type="w" for="ch" forName="Image2" refType="w" fact="0.1825"/>
              <dgm:constr type="h" for="ch" forName="Image2" refType="h" fact="0.2345"/>
              <dgm:constr type="r" for="ch" forName="Image3" refType="w" fact="0.4409"/>
              <dgm:constr type="t" for="ch" forName="Image3" refType="h" fact="0.5395"/>
              <dgm:constr type="w" for="ch" forName="Image3" refType="w" fact="0.1825"/>
              <dgm:constr type="h" for="ch" forName="Image3" refType="h" fact="0.2345"/>
              <dgm:constr type="r" for="ch" forName="Image4" refType="w" fact="0.575"/>
              <dgm:constr type="t" for="ch" forName="Image4" refType="h" fact="0.7655"/>
              <dgm:constr type="w" for="ch" forName="Image4" refType="w" fact="0.1825"/>
              <dgm:constr type="h" for="ch" forName="Image4" refType="h" fact="0.2345"/>
              <dgm:constr type="r" for="ch" forName="Child1" refType="w" fact="0.3786"/>
              <dgm:constr type="t" for="ch" forName="Child1" refType="h" fact="0.003"/>
              <dgm:constr type="w" for="ch" forName="Child1" refType="w" fact="0.2443"/>
              <dgm:constr type="h" for="ch" forName="Child1" refType="h" fact="0.227"/>
              <dgm:constr type="r" for="ch" forName="Child2" refType="w" fact="0.2443"/>
              <dgm:constr type="t" for="ch" forName="Child2" refType="h" fact="0.2225"/>
              <dgm:constr type="w" for="ch" forName="Child2" refType="w" fact="0.2443"/>
              <dgm:constr type="h" for="ch" forName="Child2" refType="h" fact="0.227"/>
              <dgm:constr type="r" for="ch" forName="Child3" refType="w" fact="0.2443"/>
              <dgm:constr type="t" for="ch" forName="Child3" refType="h" fact="0.5433"/>
              <dgm:constr type="w" for="ch" forName="Child3" refType="w" fact="0.2443"/>
              <dgm:constr type="h" for="ch" forName="Child3" refType="h" fact="0.227"/>
              <dgm:constr type="r" for="ch" forName="Child4" refType="w" fact="0.3786"/>
              <dgm:constr type="t" for="ch" forName="Child4" refType="h" fact="0.7703"/>
              <dgm:constr type="w" for="ch" forName="Child4" refType="w" fact="0.2443"/>
              <dgm:constr type="h" for="ch" forName="Child4" refType="h" fact="0.227"/>
            </dgm:constrLst>
          </dgm:else>
        </dgm:choose>
      </dgm:else>
    </dgm:choose>
    <dgm:forEach name="wrapper" axis="self" ptType="parTrans">
      <dgm:forEach name="ImageRepeat" axis="self">
        <dgm:layoutNode name="Image" styleLbl="fgImgPlace1">
          <dgm:alg type="sp"/>
          <dgm:shape xmlns:r="http://schemas.openxmlformats.org/officeDocument/2006/relationships" type="ellipse" r:blip="" blipPhldr="1">
            <dgm:adjLst/>
          </dgm:shape>
          <dgm:presOf/>
        </dgm:layoutNode>
      </dgm:forEach>
    </dgm:forEach>
    <dgm:forEach name="Name16" axis="ch" ptType="node" cnt="1">
      <dgm:layoutNode name="Parent" styleLbl="node1">
        <dgm:varLst>
          <dgm:chMax val="4"/>
          <dgm:chPref val="3"/>
        </dgm:varLst>
        <dgm:alg type="tx"/>
        <dgm:shape xmlns:r="http://schemas.openxmlformats.org/officeDocument/2006/relationships" type="ellipse" r:blip="">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7" axis="ch ch" ptType="node node" st="1 1" cnt="1 1">
      <dgm:layoutNode name="Accent" styleLbl="node1">
        <dgm:alg type="sp"/>
        <dgm:choose name="Name18">
          <dgm:if name="Name19" func="var" arg="dir" op="equ" val="norm">
            <dgm:choose name="Name20">
              <dgm:if name="Name21" axis="followSib" ptType="node" func="cnt" op="equ" val="0">
                <dgm:shape xmlns:r="http://schemas.openxmlformats.org/officeDocument/2006/relationships" type="blockArc" r:blip="">
                  <dgm:adjLst>
                    <dgm:adj idx="1" val="-49.0368"/>
                    <dgm:adj idx="2" val="49.4265"/>
                    <dgm:adj idx="3" val="0.0564"/>
                  </dgm:adjLst>
                </dgm:shape>
              </dgm:if>
              <dgm:if name="Name22" axis="followSib" ptType="node" func="cnt" op="equ" val="1">
                <dgm:shape xmlns:r="http://schemas.openxmlformats.org/officeDocument/2006/relationships" type="blockArc" r:blip="">
                  <dgm:adjLst>
                    <dgm:adj idx="1" val="-64.2028"/>
                    <dgm:adj idx="2" val="64.5456"/>
                    <dgm:adj idx="3" val="0.0558"/>
                  </dgm:adjLst>
                </dgm:shape>
              </dgm:if>
              <dgm:if name="Name23" axis="followSib" ptType="node" func="cnt" op="equ" val="2">
                <dgm:shape xmlns:r="http://schemas.openxmlformats.org/officeDocument/2006/relationships" type="blockArc" r:blip="">
                  <dgm:adjLst>
                    <dgm:adj idx="1" val="-67.8702"/>
                    <dgm:adj idx="2" val="68.6519"/>
                    <dgm:adj idx="3" val="0.0575"/>
                  </dgm:adjLst>
                </dgm:shape>
              </dgm:if>
              <dgm:else name="Name24">
                <dgm:shape xmlns:r="http://schemas.openxmlformats.org/officeDocument/2006/relationships" type="blockArc" r:blip="">
                  <dgm:adjLst>
                    <dgm:adj idx="1" val="-84.8426"/>
                    <dgm:adj idx="2" val="84.8009"/>
                    <dgm:adj idx="3" val="0.0524"/>
                  </dgm:adjLst>
                </dgm:shape>
              </dgm:else>
            </dgm:choose>
          </dgm:if>
          <dgm:else name="Name25">
            <dgm:choose name="Name26">
              <dgm:if name="Name27" axis="followSib" ptType="node" func="cnt" op="equ" val="0">
                <dgm:shape xmlns:r="http://schemas.openxmlformats.org/officeDocument/2006/relationships" rot="180" type="blockArc" r:blip="">
                  <dgm:adjLst>
                    <dgm:adj idx="1" val="-49.0368"/>
                    <dgm:adj idx="2" val="49.4265"/>
                    <dgm:adj idx="3" val="0.0564"/>
                  </dgm:adjLst>
                </dgm:shape>
              </dgm:if>
              <dgm:if name="Name28" axis="followSib" ptType="node" func="cnt" op="equ" val="1">
                <dgm:shape xmlns:r="http://schemas.openxmlformats.org/officeDocument/2006/relationships" rot="180" type="blockArc" r:blip="">
                  <dgm:adjLst>
                    <dgm:adj idx="1" val="-64.2028"/>
                    <dgm:adj idx="2" val="64.5456"/>
                    <dgm:adj idx="3" val="0.0558"/>
                  </dgm:adjLst>
                </dgm:shape>
              </dgm:if>
              <dgm:if name="Name29" axis="followSib" ptType="node" func="cnt" op="equ" val="2">
                <dgm:shape xmlns:r="http://schemas.openxmlformats.org/officeDocument/2006/relationships" rot="180" type="blockArc" r:blip="">
                  <dgm:adjLst>
                    <dgm:adj idx="1" val="-67.8702"/>
                    <dgm:adj idx="2" val="68.6519"/>
                    <dgm:adj idx="3" val="0.0575"/>
                  </dgm:adjLst>
                </dgm:shape>
              </dgm:if>
              <dgm:else name="Name30">
                <dgm:shape xmlns:r="http://schemas.openxmlformats.org/officeDocument/2006/relationships" rot="180" type="blockArc" r:blip="">
                  <dgm:adjLst>
                    <dgm:adj idx="1" val="-84.8426"/>
                    <dgm:adj idx="2" val="84.8009"/>
                    <dgm:adj idx="3" val="0.0524"/>
                  </dgm:adjLst>
                </dgm:shape>
              </dgm:else>
            </dgm:choose>
          </dgm:else>
        </dgm:choose>
        <dgm:presOf/>
      </dgm:layoutNode>
      <dgm:layoutNode name="Image1" styleLbl="fgImgPlace1">
        <dgm:alg type="sp"/>
        <dgm:shape xmlns:r="http://schemas.openxmlformats.org/officeDocument/2006/relationships" type="ellipse" r:blip="" blipPhldr="1">
          <dgm:adjLst/>
        </dgm:shape>
        <dgm:presOf/>
      </dgm:layoutNode>
      <dgm:layoutNode name="Child1" styleLbl="revTx">
        <dgm:varLst>
          <dgm:chMax val="0"/>
          <dgm:chPref val="0"/>
          <dgm:bulletEnabled val="1"/>
        </dgm:varLst>
        <dgm:choose name="Name31">
          <dgm:if name="Name32" func="var" arg="dir" op="equ" val="norm">
            <dgm:alg type="tx">
              <dgm:param type="parTxLTRAlign" val="l"/>
              <dgm:param type="shpTxLTRAlignCh" val="l"/>
              <dgm:param type="parTxRTLAlign" val="l"/>
              <dgm:param type="shpTxRTLAlignCh" val="l"/>
              <dgm:param type="lnSpAfParP" val="10"/>
            </dgm:alg>
          </dgm:if>
          <dgm:else name="Name33">
            <dgm:alg type="tx">
              <dgm:param type="parTxLTRAlign" val="r"/>
              <dgm:param type="shpTxLTRAlignCh" val="r"/>
              <dgm:param type="parTxRTLAlign" val="r"/>
              <dgm:param type="shpTxRTLAlignCh" val="r"/>
              <dgm:param type="lnSpAfParP" val="10"/>
            </dgm:alg>
          </dgm:else>
        </dgm:choose>
        <dgm:shape xmlns:r="http://schemas.openxmlformats.org/officeDocument/2006/relationships" type="rect" r:blip="">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4" axis="ch ch" ptType="node node" st="1 2" cnt="1 1">
      <dgm:layoutNode name="Image2">
        <dgm:alg type="sp"/>
        <dgm:shape xmlns:r="http://schemas.openxmlformats.org/officeDocument/2006/relationships" r:blip="">
          <dgm:adjLst/>
        </dgm:shape>
        <dgm:presOf/>
        <dgm:constrLst/>
        <dgm:forEach name="Name35" ref="ImageRepeat"/>
      </dgm:layoutNode>
      <dgm:layoutNode name="Child2" styleLbl="revTx">
        <dgm:varLst>
          <dgm:chMax val="0"/>
          <dgm:chPref val="0"/>
          <dgm:bulletEnabled val="1"/>
        </dgm:varLst>
        <dgm:choose name="Name36">
          <dgm:if name="Name37" func="var" arg="dir" op="equ" val="norm">
            <dgm:alg type="tx">
              <dgm:param type="parTxLTRAlign" val="l"/>
              <dgm:param type="shpTxLTRAlignCh" val="l"/>
              <dgm:param type="parTxRTLAlign" val="l"/>
              <dgm:param type="shpTxRTLAlignCh" val="l"/>
              <dgm:param type="lnSpAfParP" val="10"/>
            </dgm:alg>
          </dgm:if>
          <dgm:else name="Name38">
            <dgm:alg type="tx">
              <dgm:param type="parTxLTRAlign" val="r"/>
              <dgm:param type="shpTxLTRAlignCh" val="r"/>
              <dgm:param type="parTxRTLAlign" val="r"/>
              <dgm:param type="shpTxRTLAlignCh" val="r"/>
              <dgm:param type="lnSpAfParP" val="10"/>
            </dgm:alg>
          </dgm:else>
        </dgm:choose>
        <dgm:shape xmlns:r="http://schemas.openxmlformats.org/officeDocument/2006/relationships" type="rect" r:blip="">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9" axis="ch ch" ptType="node node" st="1 3" cnt="1 1">
      <dgm:layoutNode name="Image3">
        <dgm:alg type="sp"/>
        <dgm:shape xmlns:r="http://schemas.openxmlformats.org/officeDocument/2006/relationships" r:blip="">
          <dgm:adjLst/>
        </dgm:shape>
        <dgm:presOf/>
        <dgm:constrLst/>
        <dgm:forEach name="Name40" ref="ImageRepeat"/>
      </dgm:layoutNode>
      <dgm:layoutNode name="Child3" styleLbl="revTx">
        <dgm:varLst>
          <dgm:chMax val="0"/>
          <dgm:chPref val="0"/>
          <dgm:bulletEnabled val="1"/>
        </dgm:varLst>
        <dgm:choose name="Name41">
          <dgm:if name="Name42" func="var" arg="dir" op="equ" val="norm">
            <dgm:alg type="tx">
              <dgm:param type="parTxLTRAlign" val="l"/>
              <dgm:param type="shpTxLTRAlignCh" val="l"/>
              <dgm:param type="parTxRTLAlign" val="l"/>
              <dgm:param type="shpTxRTLAlignCh" val="l"/>
              <dgm:param type="lnSpAfParP" val="10"/>
            </dgm:alg>
          </dgm:if>
          <dgm:else name="Name43">
            <dgm:alg type="tx">
              <dgm:param type="parTxLTRAlign" val="r"/>
              <dgm:param type="shpTxLTRAlignCh" val="r"/>
              <dgm:param type="parTxRTLAlign" val="r"/>
              <dgm:param type="shpTxRTLAlignCh" val="r"/>
              <dgm:param type="lnSpAfParP" val="10"/>
            </dgm:alg>
          </dgm:else>
        </dgm:choose>
        <dgm:shape xmlns:r="http://schemas.openxmlformats.org/officeDocument/2006/relationships" type="rect" r:blip="">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4" axis="ch ch" ptType="node node" st="1 4" cnt="1 1">
      <dgm:layoutNode name="Image4">
        <dgm:alg type="sp"/>
        <dgm:shape xmlns:r="http://schemas.openxmlformats.org/officeDocument/2006/relationships" r:blip="">
          <dgm:adjLst/>
        </dgm:shape>
        <dgm:presOf/>
        <dgm:constrLst/>
        <dgm:forEach name="Name45" ref="ImageRepeat"/>
      </dgm:layoutNode>
      <dgm:layoutNode name="Child4" styleLbl="revTx">
        <dgm:varLst>
          <dgm:chMax val="0"/>
          <dgm:chPref val="0"/>
          <dgm:bulletEnabled val="1"/>
        </dgm:varLst>
        <dgm:choose name="Name46">
          <dgm:if name="Name47" func="var" arg="dir" op="equ" val="norm">
            <dgm:alg type="tx">
              <dgm:param type="parTxLTRAlign" val="l"/>
              <dgm:param type="shpTxLTRAlignCh" val="l"/>
              <dgm:param type="parTxRTLAlign" val="l"/>
              <dgm:param type="shpTxRTLAlignCh" val="l"/>
              <dgm:param type="lnSpAfParP" val="10"/>
            </dgm:alg>
          </dgm:if>
          <dgm:else name="Name48">
            <dgm:alg type="tx">
              <dgm:param type="parTxLTRAlign" val="r"/>
              <dgm:param type="shpTxLTRAlignCh" val="r"/>
              <dgm:param type="parTxRTLAlign" val="r"/>
              <dgm:param type="shpTxRTLAlignCh" val="r"/>
              <dgm:param type="lnSpAfParP" val="10"/>
            </dgm:alg>
          </dgm:else>
        </dgm:choose>
        <dgm:shape xmlns:r="http://schemas.openxmlformats.org/officeDocument/2006/relationships" type="rect" r:blip="">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jpeg>
</file>

<file path=ppt/media/image21.png>
</file>

<file path=ppt/media/image3.jpe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EA1E09-6DA0-4FB2-9A52-7F19C5050BA3}" type="datetimeFigureOut">
              <a:rPr lang="en-US" smtClean="0"/>
              <a:t>3/4/2022</a:t>
            </a:fld>
            <a:endParaRPr lang="en-US"/>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02796-1FEB-42F9-A395-8F5885951D45}" type="slidenum">
              <a:rPr lang="en-US" smtClean="0"/>
              <a:t>‹#›</a:t>
            </a:fld>
            <a:endParaRPr lang="en-US"/>
          </a:p>
        </p:txBody>
      </p:sp>
    </p:spTree>
    <p:extLst>
      <p:ext uri="{BB962C8B-B14F-4D97-AF65-F5344CB8AC3E}">
        <p14:creationId xmlns:p14="http://schemas.microsoft.com/office/powerpoint/2010/main" val="4258024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2602796-1FEB-42F9-A395-8F5885951D45}" type="slidenum">
              <a:rPr lang="en-US" smtClean="0"/>
              <a:t>1</a:t>
            </a:fld>
            <a:endParaRPr lang="en-US"/>
          </a:p>
        </p:txBody>
      </p:sp>
    </p:spTree>
    <p:extLst>
      <p:ext uri="{BB962C8B-B14F-4D97-AF65-F5344CB8AC3E}">
        <p14:creationId xmlns:p14="http://schemas.microsoft.com/office/powerpoint/2010/main" val="3048599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b="0" i="0">
              <a:solidFill>
                <a:srgbClr val="222222"/>
              </a:solidFill>
              <a:effectLst/>
              <a:latin typeface="Roboto" panose="02000000000000000000" pitchFamily="2" charset="0"/>
            </a:endParaRPr>
          </a:p>
          <a:p>
            <a:r>
              <a:rPr lang="en-US"/>
              <a:t>OBC on the UniSat includes several industry standard hardware interfaces for data and commands transmissions. </a:t>
            </a:r>
          </a:p>
          <a:p>
            <a:r>
              <a:rPr lang="en-US"/>
              <a:t>UART or the RS485 lines on the</a:t>
            </a:r>
            <a:r>
              <a:rPr lang="zh-CN" altLang="en-US"/>
              <a:t> </a:t>
            </a:r>
            <a:r>
              <a:rPr lang="en-US" altLang="zh-CN"/>
              <a:t>OBC</a:t>
            </a:r>
            <a:r>
              <a:rPr lang="zh-CN" altLang="en-US"/>
              <a:t> </a:t>
            </a:r>
            <a:r>
              <a:rPr lang="en-US" altLang="zh-CN"/>
              <a:t>are</a:t>
            </a:r>
            <a:r>
              <a:rPr lang="zh-CN" altLang="en-US"/>
              <a:t> </a:t>
            </a:r>
            <a:r>
              <a:rPr lang="en-US" altLang="zh-CN"/>
              <a:t>connected</a:t>
            </a:r>
            <a:r>
              <a:rPr lang="zh-CN" altLang="en-US"/>
              <a:t> </a:t>
            </a:r>
            <a:r>
              <a:rPr lang="en-US" altLang="zh-CN"/>
              <a:t>to</a:t>
            </a:r>
            <a:r>
              <a:rPr lang="zh-CN" altLang="en-US"/>
              <a:t> </a:t>
            </a:r>
            <a:r>
              <a:rPr lang="en-US" altLang="zh-CN"/>
              <a:t>all</a:t>
            </a:r>
            <a:r>
              <a:rPr lang="zh-CN" altLang="en-US"/>
              <a:t> </a:t>
            </a:r>
            <a:r>
              <a:rPr lang="en-US" altLang="zh-CN"/>
              <a:t>other</a:t>
            </a:r>
            <a:r>
              <a:rPr lang="zh-CN" altLang="en-US"/>
              <a:t> </a:t>
            </a:r>
            <a:r>
              <a:rPr lang="en-US" altLang="zh-CN"/>
              <a:t>subsystems</a:t>
            </a:r>
            <a:r>
              <a:rPr lang="zh-CN" altLang="en-US"/>
              <a:t> </a:t>
            </a:r>
            <a:r>
              <a:rPr lang="en-US" altLang="zh-CN"/>
              <a:t>of</a:t>
            </a:r>
            <a:r>
              <a:rPr lang="zh-CN" altLang="en-US"/>
              <a:t> </a:t>
            </a:r>
            <a:r>
              <a:rPr lang="en-US" altLang="zh-CN"/>
              <a:t>the</a:t>
            </a:r>
            <a:r>
              <a:rPr lang="zh-CN" altLang="en-US"/>
              <a:t> </a:t>
            </a:r>
            <a:r>
              <a:rPr lang="en-US" altLang="zh-CN"/>
              <a:t>satellite</a:t>
            </a:r>
            <a:r>
              <a:rPr lang="zh-CN" altLang="en-US"/>
              <a:t> </a:t>
            </a:r>
            <a:r>
              <a:rPr lang="en-US" altLang="zh-CN"/>
              <a:t>through the 40 pin connector, It’s used as the main media for communication on the satellite.</a:t>
            </a:r>
          </a:p>
          <a:p>
            <a:r>
              <a:rPr lang="en-US"/>
              <a:t>I2C bus from the OBC connects to other sensor modules on the sensor-board, used for managing sensors and receiving telemetry data. </a:t>
            </a:r>
          </a:p>
          <a:p>
            <a:r>
              <a:rPr lang="en-US"/>
              <a:t>Two raspberry Pi camera modules connected to the OBC using CSI camera interfaces. </a:t>
            </a:r>
          </a:p>
          <a:p>
            <a:r>
              <a:rPr lang="en-US"/>
              <a:t>OBC also includes SD card interface connecting external storage devices. </a:t>
            </a:r>
          </a:p>
          <a:p>
            <a:r>
              <a:rPr lang="en-US"/>
              <a:t>You can also use the USB and HDMI interfaces on the OBC, then it operates as a general PC. </a:t>
            </a:r>
          </a:p>
          <a:p>
            <a:endParaRPr lang="en-US"/>
          </a:p>
          <a:p>
            <a:endParaRPr lang="en-US"/>
          </a:p>
          <a:p>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11</a:t>
            </a:fld>
            <a:endParaRPr lang="en-US"/>
          </a:p>
        </p:txBody>
      </p:sp>
    </p:spTree>
    <p:extLst>
      <p:ext uri="{BB962C8B-B14F-4D97-AF65-F5344CB8AC3E}">
        <p14:creationId xmlns:p14="http://schemas.microsoft.com/office/powerpoint/2010/main" val="491162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b="0" i="0">
              <a:solidFill>
                <a:srgbClr val="222222"/>
              </a:solidFill>
              <a:effectLst/>
              <a:latin typeface="Roboto" panose="02000000000000000000" pitchFamily="2" charset="0"/>
            </a:endParaRPr>
          </a:p>
          <a:p>
            <a:r>
              <a:rPr lang="en-US"/>
              <a:t>OBC on the UniSat includes several industry standard hardware interfaces for data and commands transmissions. </a:t>
            </a:r>
          </a:p>
          <a:p>
            <a:r>
              <a:rPr lang="en-US"/>
              <a:t>UART or the RS485 lines on the</a:t>
            </a:r>
            <a:r>
              <a:rPr lang="zh-CN" altLang="en-US"/>
              <a:t> </a:t>
            </a:r>
            <a:r>
              <a:rPr lang="en-US" altLang="zh-CN"/>
              <a:t>OBC</a:t>
            </a:r>
            <a:r>
              <a:rPr lang="zh-CN" altLang="en-US"/>
              <a:t> </a:t>
            </a:r>
            <a:r>
              <a:rPr lang="en-US" altLang="zh-CN"/>
              <a:t>are</a:t>
            </a:r>
            <a:r>
              <a:rPr lang="zh-CN" altLang="en-US"/>
              <a:t> </a:t>
            </a:r>
            <a:r>
              <a:rPr lang="en-US" altLang="zh-CN"/>
              <a:t>connected</a:t>
            </a:r>
            <a:r>
              <a:rPr lang="zh-CN" altLang="en-US"/>
              <a:t> </a:t>
            </a:r>
            <a:r>
              <a:rPr lang="en-US" altLang="zh-CN"/>
              <a:t>to</a:t>
            </a:r>
            <a:r>
              <a:rPr lang="zh-CN" altLang="en-US"/>
              <a:t> </a:t>
            </a:r>
            <a:r>
              <a:rPr lang="en-US" altLang="zh-CN"/>
              <a:t>all</a:t>
            </a:r>
            <a:r>
              <a:rPr lang="zh-CN" altLang="en-US"/>
              <a:t> </a:t>
            </a:r>
            <a:r>
              <a:rPr lang="en-US" altLang="zh-CN"/>
              <a:t>other</a:t>
            </a:r>
            <a:r>
              <a:rPr lang="zh-CN" altLang="en-US"/>
              <a:t> </a:t>
            </a:r>
            <a:r>
              <a:rPr lang="en-US" altLang="zh-CN"/>
              <a:t>subsystems</a:t>
            </a:r>
            <a:r>
              <a:rPr lang="zh-CN" altLang="en-US"/>
              <a:t> </a:t>
            </a:r>
            <a:r>
              <a:rPr lang="en-US" altLang="zh-CN"/>
              <a:t>of</a:t>
            </a:r>
            <a:r>
              <a:rPr lang="zh-CN" altLang="en-US"/>
              <a:t> </a:t>
            </a:r>
            <a:r>
              <a:rPr lang="en-US" altLang="zh-CN"/>
              <a:t>the</a:t>
            </a:r>
            <a:r>
              <a:rPr lang="zh-CN" altLang="en-US"/>
              <a:t> </a:t>
            </a:r>
            <a:r>
              <a:rPr lang="en-US" altLang="zh-CN"/>
              <a:t>satellite</a:t>
            </a:r>
            <a:r>
              <a:rPr lang="zh-CN" altLang="en-US"/>
              <a:t> </a:t>
            </a:r>
            <a:r>
              <a:rPr lang="en-US" altLang="zh-CN"/>
              <a:t>through the 40 pin connector, It’s used as the main media for communication on the satellite.</a:t>
            </a:r>
          </a:p>
          <a:p>
            <a:r>
              <a:rPr lang="en-US"/>
              <a:t>I2C bus from the OBC connects to other sensor modules on the sensor-board, used for managing sensors and receiving telemetry data. </a:t>
            </a:r>
          </a:p>
          <a:p>
            <a:r>
              <a:rPr lang="en-US"/>
              <a:t>Two raspberry Pi camera modules connected to the OBC using CSI camera interfaces. </a:t>
            </a:r>
          </a:p>
          <a:p>
            <a:r>
              <a:rPr lang="en-US"/>
              <a:t>OBC also includes SD card interface connecting external storage devices. </a:t>
            </a:r>
          </a:p>
          <a:p>
            <a:r>
              <a:rPr lang="en-US"/>
              <a:t>You can also use the USB and HDMI interfaces on the OBC, then it operates as a general PC. </a:t>
            </a:r>
          </a:p>
          <a:p>
            <a:endParaRPr lang="en-US"/>
          </a:p>
          <a:p>
            <a:endParaRPr lang="en-US"/>
          </a:p>
          <a:p>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12</a:t>
            </a:fld>
            <a:endParaRPr lang="en-US"/>
          </a:p>
        </p:txBody>
      </p:sp>
    </p:spTree>
    <p:extLst>
      <p:ext uri="{BB962C8B-B14F-4D97-AF65-F5344CB8AC3E}">
        <p14:creationId xmlns:p14="http://schemas.microsoft.com/office/powerpoint/2010/main" val="4219390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b="0" i="0">
              <a:solidFill>
                <a:srgbClr val="222222"/>
              </a:solidFill>
              <a:effectLst/>
              <a:latin typeface="Roboto" panose="02000000000000000000" pitchFamily="2" charset="0"/>
            </a:endParaRPr>
          </a:p>
          <a:p>
            <a:r>
              <a:rPr lang="en-US"/>
              <a:t>OBC on the UniSat includes several industry standard hardware interfaces for data and commands transmissions. </a:t>
            </a:r>
          </a:p>
          <a:p>
            <a:r>
              <a:rPr lang="en-US"/>
              <a:t>UART or the RS485 lines on the</a:t>
            </a:r>
            <a:r>
              <a:rPr lang="zh-CN" altLang="en-US"/>
              <a:t> </a:t>
            </a:r>
            <a:r>
              <a:rPr lang="en-US" altLang="zh-CN"/>
              <a:t>OBC</a:t>
            </a:r>
            <a:r>
              <a:rPr lang="zh-CN" altLang="en-US"/>
              <a:t> </a:t>
            </a:r>
            <a:r>
              <a:rPr lang="en-US" altLang="zh-CN"/>
              <a:t>are</a:t>
            </a:r>
            <a:r>
              <a:rPr lang="zh-CN" altLang="en-US"/>
              <a:t> </a:t>
            </a:r>
            <a:r>
              <a:rPr lang="en-US" altLang="zh-CN"/>
              <a:t>connected</a:t>
            </a:r>
            <a:r>
              <a:rPr lang="zh-CN" altLang="en-US"/>
              <a:t> </a:t>
            </a:r>
            <a:r>
              <a:rPr lang="en-US" altLang="zh-CN"/>
              <a:t>to</a:t>
            </a:r>
            <a:r>
              <a:rPr lang="zh-CN" altLang="en-US"/>
              <a:t> </a:t>
            </a:r>
            <a:r>
              <a:rPr lang="en-US" altLang="zh-CN"/>
              <a:t>all</a:t>
            </a:r>
            <a:r>
              <a:rPr lang="zh-CN" altLang="en-US"/>
              <a:t> </a:t>
            </a:r>
            <a:r>
              <a:rPr lang="en-US" altLang="zh-CN"/>
              <a:t>other</a:t>
            </a:r>
            <a:r>
              <a:rPr lang="zh-CN" altLang="en-US"/>
              <a:t> </a:t>
            </a:r>
            <a:r>
              <a:rPr lang="en-US" altLang="zh-CN"/>
              <a:t>subsystems</a:t>
            </a:r>
            <a:r>
              <a:rPr lang="zh-CN" altLang="en-US"/>
              <a:t> </a:t>
            </a:r>
            <a:r>
              <a:rPr lang="en-US" altLang="zh-CN"/>
              <a:t>of</a:t>
            </a:r>
            <a:r>
              <a:rPr lang="zh-CN" altLang="en-US"/>
              <a:t> </a:t>
            </a:r>
            <a:r>
              <a:rPr lang="en-US" altLang="zh-CN"/>
              <a:t>the</a:t>
            </a:r>
            <a:r>
              <a:rPr lang="zh-CN" altLang="en-US"/>
              <a:t> </a:t>
            </a:r>
            <a:r>
              <a:rPr lang="en-US" altLang="zh-CN"/>
              <a:t>satellite</a:t>
            </a:r>
            <a:r>
              <a:rPr lang="zh-CN" altLang="en-US"/>
              <a:t> </a:t>
            </a:r>
            <a:r>
              <a:rPr lang="en-US" altLang="zh-CN"/>
              <a:t>through the 40 pin connector, It’s used as the main media for communication on the satellite.</a:t>
            </a:r>
          </a:p>
          <a:p>
            <a:r>
              <a:rPr lang="en-US"/>
              <a:t>I2C bus from the OBC connects to other sensor modules on the sensor-board, used for managing sensors and receiving telemetry data. </a:t>
            </a:r>
          </a:p>
          <a:p>
            <a:r>
              <a:rPr lang="en-US"/>
              <a:t>Two raspberry Pi camera modules connected to the OBC using CSI camera interfaces. </a:t>
            </a:r>
          </a:p>
          <a:p>
            <a:r>
              <a:rPr lang="en-US"/>
              <a:t>OBC also includes SD card interface connecting external storage devices. </a:t>
            </a:r>
          </a:p>
          <a:p>
            <a:r>
              <a:rPr lang="en-US"/>
              <a:t>You can also use the USB and HDMI interfaces on the OBC, then it operates as a general PC. </a:t>
            </a:r>
          </a:p>
          <a:p>
            <a:endParaRPr lang="en-US"/>
          </a:p>
          <a:p>
            <a:endParaRPr lang="en-US"/>
          </a:p>
          <a:p>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13</a:t>
            </a:fld>
            <a:endParaRPr lang="en-US"/>
          </a:p>
        </p:txBody>
      </p:sp>
    </p:spTree>
    <p:extLst>
      <p:ext uri="{BB962C8B-B14F-4D97-AF65-F5344CB8AC3E}">
        <p14:creationId xmlns:p14="http://schemas.microsoft.com/office/powerpoint/2010/main" val="19813160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b="0" i="0">
              <a:solidFill>
                <a:srgbClr val="222222"/>
              </a:solidFill>
              <a:effectLst/>
              <a:latin typeface="Roboto" panose="02000000000000000000" pitchFamily="2" charset="0"/>
            </a:endParaRPr>
          </a:p>
          <a:p>
            <a:r>
              <a:rPr lang="en-US"/>
              <a:t>OBC on the UniSat includes several industry standard hardware interfaces for data and commands transmissions. </a:t>
            </a:r>
          </a:p>
          <a:p>
            <a:r>
              <a:rPr lang="en-US"/>
              <a:t>UART or the RS485 lines on the</a:t>
            </a:r>
            <a:r>
              <a:rPr lang="zh-CN" altLang="en-US"/>
              <a:t> </a:t>
            </a:r>
            <a:r>
              <a:rPr lang="en-US" altLang="zh-CN"/>
              <a:t>OBC</a:t>
            </a:r>
            <a:r>
              <a:rPr lang="zh-CN" altLang="en-US"/>
              <a:t> </a:t>
            </a:r>
            <a:r>
              <a:rPr lang="en-US" altLang="zh-CN"/>
              <a:t>are</a:t>
            </a:r>
            <a:r>
              <a:rPr lang="zh-CN" altLang="en-US"/>
              <a:t> </a:t>
            </a:r>
            <a:r>
              <a:rPr lang="en-US" altLang="zh-CN"/>
              <a:t>connected</a:t>
            </a:r>
            <a:r>
              <a:rPr lang="zh-CN" altLang="en-US"/>
              <a:t> </a:t>
            </a:r>
            <a:r>
              <a:rPr lang="en-US" altLang="zh-CN"/>
              <a:t>to</a:t>
            </a:r>
            <a:r>
              <a:rPr lang="zh-CN" altLang="en-US"/>
              <a:t> </a:t>
            </a:r>
            <a:r>
              <a:rPr lang="en-US" altLang="zh-CN"/>
              <a:t>all</a:t>
            </a:r>
            <a:r>
              <a:rPr lang="zh-CN" altLang="en-US"/>
              <a:t> </a:t>
            </a:r>
            <a:r>
              <a:rPr lang="en-US" altLang="zh-CN"/>
              <a:t>other</a:t>
            </a:r>
            <a:r>
              <a:rPr lang="zh-CN" altLang="en-US"/>
              <a:t> </a:t>
            </a:r>
            <a:r>
              <a:rPr lang="en-US" altLang="zh-CN"/>
              <a:t>subsystems</a:t>
            </a:r>
            <a:r>
              <a:rPr lang="zh-CN" altLang="en-US"/>
              <a:t> </a:t>
            </a:r>
            <a:r>
              <a:rPr lang="en-US" altLang="zh-CN"/>
              <a:t>of</a:t>
            </a:r>
            <a:r>
              <a:rPr lang="zh-CN" altLang="en-US"/>
              <a:t> </a:t>
            </a:r>
            <a:r>
              <a:rPr lang="en-US" altLang="zh-CN"/>
              <a:t>the</a:t>
            </a:r>
            <a:r>
              <a:rPr lang="zh-CN" altLang="en-US"/>
              <a:t> </a:t>
            </a:r>
            <a:r>
              <a:rPr lang="en-US" altLang="zh-CN"/>
              <a:t>satellite</a:t>
            </a:r>
            <a:r>
              <a:rPr lang="zh-CN" altLang="en-US"/>
              <a:t> </a:t>
            </a:r>
            <a:r>
              <a:rPr lang="en-US" altLang="zh-CN"/>
              <a:t>through the 40 pin connector, It’s used as the main media for communication on the satellite.</a:t>
            </a:r>
          </a:p>
          <a:p>
            <a:r>
              <a:rPr lang="en-US"/>
              <a:t>I2C bus from the OBC connects to other sensor modules on the sensor-board, used for managing sensors and receiving telemetry data. </a:t>
            </a:r>
          </a:p>
          <a:p>
            <a:r>
              <a:rPr lang="en-US"/>
              <a:t>Two raspberry Pi camera modules connected to the OBC using CSI camera interfaces. </a:t>
            </a:r>
          </a:p>
          <a:p>
            <a:r>
              <a:rPr lang="en-US"/>
              <a:t>OBC also includes SD card interface connecting external storage devices. </a:t>
            </a:r>
          </a:p>
          <a:p>
            <a:r>
              <a:rPr lang="en-US"/>
              <a:t>You can also use the USB and HDMI interfaces on the OBC, then it operates as a general PC. </a:t>
            </a:r>
          </a:p>
          <a:p>
            <a:endParaRPr lang="en-US"/>
          </a:p>
          <a:p>
            <a:endParaRPr lang="en-US"/>
          </a:p>
          <a:p>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14</a:t>
            </a:fld>
            <a:endParaRPr lang="en-US"/>
          </a:p>
        </p:txBody>
      </p:sp>
    </p:spTree>
    <p:extLst>
      <p:ext uri="{BB962C8B-B14F-4D97-AF65-F5344CB8AC3E}">
        <p14:creationId xmlns:p14="http://schemas.microsoft.com/office/powerpoint/2010/main" val="2178037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b="0" i="0">
              <a:solidFill>
                <a:srgbClr val="222222"/>
              </a:solidFill>
              <a:effectLst/>
              <a:latin typeface="Roboto" panose="02000000000000000000" pitchFamily="2" charset="0"/>
            </a:endParaRPr>
          </a:p>
          <a:p>
            <a:r>
              <a:rPr lang="en-US"/>
              <a:t>OBC on the UniSat includes several industry standard hardware interfaces for data and commands transmissions. </a:t>
            </a:r>
          </a:p>
          <a:p>
            <a:r>
              <a:rPr lang="en-US"/>
              <a:t>UART or the RS485 lines on the</a:t>
            </a:r>
            <a:r>
              <a:rPr lang="zh-CN" altLang="en-US"/>
              <a:t> </a:t>
            </a:r>
            <a:r>
              <a:rPr lang="en-US" altLang="zh-CN"/>
              <a:t>OBC</a:t>
            </a:r>
            <a:r>
              <a:rPr lang="zh-CN" altLang="en-US"/>
              <a:t> </a:t>
            </a:r>
            <a:r>
              <a:rPr lang="en-US" altLang="zh-CN"/>
              <a:t>are</a:t>
            </a:r>
            <a:r>
              <a:rPr lang="zh-CN" altLang="en-US"/>
              <a:t> </a:t>
            </a:r>
            <a:r>
              <a:rPr lang="en-US" altLang="zh-CN"/>
              <a:t>connected</a:t>
            </a:r>
            <a:r>
              <a:rPr lang="zh-CN" altLang="en-US"/>
              <a:t> </a:t>
            </a:r>
            <a:r>
              <a:rPr lang="en-US" altLang="zh-CN"/>
              <a:t>to</a:t>
            </a:r>
            <a:r>
              <a:rPr lang="zh-CN" altLang="en-US"/>
              <a:t> </a:t>
            </a:r>
            <a:r>
              <a:rPr lang="en-US" altLang="zh-CN"/>
              <a:t>all</a:t>
            </a:r>
            <a:r>
              <a:rPr lang="zh-CN" altLang="en-US"/>
              <a:t> </a:t>
            </a:r>
            <a:r>
              <a:rPr lang="en-US" altLang="zh-CN"/>
              <a:t>other</a:t>
            </a:r>
            <a:r>
              <a:rPr lang="zh-CN" altLang="en-US"/>
              <a:t> </a:t>
            </a:r>
            <a:r>
              <a:rPr lang="en-US" altLang="zh-CN"/>
              <a:t>subsystems</a:t>
            </a:r>
            <a:r>
              <a:rPr lang="zh-CN" altLang="en-US"/>
              <a:t> </a:t>
            </a:r>
            <a:r>
              <a:rPr lang="en-US" altLang="zh-CN"/>
              <a:t>of</a:t>
            </a:r>
            <a:r>
              <a:rPr lang="zh-CN" altLang="en-US"/>
              <a:t> </a:t>
            </a:r>
            <a:r>
              <a:rPr lang="en-US" altLang="zh-CN"/>
              <a:t>the</a:t>
            </a:r>
            <a:r>
              <a:rPr lang="zh-CN" altLang="en-US"/>
              <a:t> </a:t>
            </a:r>
            <a:r>
              <a:rPr lang="en-US" altLang="zh-CN"/>
              <a:t>satellite</a:t>
            </a:r>
            <a:r>
              <a:rPr lang="zh-CN" altLang="en-US"/>
              <a:t> </a:t>
            </a:r>
            <a:r>
              <a:rPr lang="en-US" altLang="zh-CN"/>
              <a:t>through the 40 pin connector, It’s used as the main media for communication on the satellite.</a:t>
            </a:r>
          </a:p>
          <a:p>
            <a:r>
              <a:rPr lang="en-US"/>
              <a:t>I2C bus from the OBC connects to other sensor modules on the sensor-board, used for managing sensors and receiving telemetry data. </a:t>
            </a:r>
          </a:p>
          <a:p>
            <a:r>
              <a:rPr lang="en-US"/>
              <a:t>Two raspberry Pi camera modules connected to the OBC using CSI camera interfaces. </a:t>
            </a:r>
          </a:p>
          <a:p>
            <a:r>
              <a:rPr lang="en-US"/>
              <a:t>OBC also includes SD card interface connecting external storage devices. </a:t>
            </a:r>
          </a:p>
          <a:p>
            <a:r>
              <a:rPr lang="en-US"/>
              <a:t>You can also use the USB and HDMI interfaces on the OBC, then it operates as a general PC. </a:t>
            </a:r>
          </a:p>
          <a:p>
            <a:endParaRPr lang="en-US"/>
          </a:p>
          <a:p>
            <a:endParaRPr lang="en-US"/>
          </a:p>
          <a:p>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15</a:t>
            </a:fld>
            <a:endParaRPr lang="en-US"/>
          </a:p>
        </p:txBody>
      </p:sp>
    </p:spTree>
    <p:extLst>
      <p:ext uri="{BB962C8B-B14F-4D97-AF65-F5344CB8AC3E}">
        <p14:creationId xmlns:p14="http://schemas.microsoft.com/office/powerpoint/2010/main" val="567936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a:t>As we have introduced earlier, OBC on the UniSat controls two CSI cameras to take continues images and videos during it’s flight mission. </a:t>
            </a:r>
          </a:p>
          <a:p>
            <a:r>
              <a:rPr lang="en-US"/>
              <a:t>Due to the insufficient packet size in LoRa communication between ground station and the spacecraft,  images and videos taken by the cameras, first processed on the OBC and then saved to the internal SD card.</a:t>
            </a:r>
          </a:p>
        </p:txBody>
      </p:sp>
      <p:sp>
        <p:nvSpPr>
          <p:cNvPr id="4" name="Номер слайда 3"/>
          <p:cNvSpPr>
            <a:spLocks noGrp="1"/>
          </p:cNvSpPr>
          <p:nvPr>
            <p:ph type="sldNum" sz="quarter" idx="10"/>
          </p:nvPr>
        </p:nvSpPr>
        <p:spPr/>
        <p:txBody>
          <a:bodyPr/>
          <a:lstStyle/>
          <a:p>
            <a:fld id="{E2602796-1FEB-42F9-A395-8F5885951D45}" type="slidenum">
              <a:rPr lang="en-US" smtClean="0"/>
              <a:t>16</a:t>
            </a:fld>
            <a:endParaRPr lang="en-US"/>
          </a:p>
        </p:txBody>
      </p:sp>
    </p:spTree>
    <p:extLst>
      <p:ext uri="{BB962C8B-B14F-4D97-AF65-F5344CB8AC3E}">
        <p14:creationId xmlns:p14="http://schemas.microsoft.com/office/powerpoint/2010/main" val="89200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a:t>In this lesson we have introduced the OBC of a spacecraft, it’s hardware architecture, functions and its components. In the next lesson, we are going to learn how to plan and design an OBC using one of the most popular PCB prototyping and designing tools. See you on the next lesson, I wish you enjoy your study and have a nice day!</a:t>
            </a:r>
          </a:p>
        </p:txBody>
      </p:sp>
      <p:sp>
        <p:nvSpPr>
          <p:cNvPr id="4" name="Номер слайда 3"/>
          <p:cNvSpPr>
            <a:spLocks noGrp="1"/>
          </p:cNvSpPr>
          <p:nvPr>
            <p:ph type="sldNum" sz="quarter" idx="10"/>
          </p:nvPr>
        </p:nvSpPr>
        <p:spPr/>
        <p:txBody>
          <a:bodyPr/>
          <a:lstStyle/>
          <a:p>
            <a:fld id="{E2602796-1FEB-42F9-A395-8F5885951D45}" type="slidenum">
              <a:rPr lang="en-US" smtClean="0"/>
              <a:t>17</a:t>
            </a:fld>
            <a:endParaRPr lang="en-US"/>
          </a:p>
        </p:txBody>
      </p:sp>
    </p:spTree>
    <p:extLst>
      <p:ext uri="{BB962C8B-B14F-4D97-AF65-F5344CB8AC3E}">
        <p14:creationId xmlns:p14="http://schemas.microsoft.com/office/powerpoint/2010/main" val="15103862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18</a:t>
            </a:fld>
            <a:endParaRPr lang="en-US"/>
          </a:p>
        </p:txBody>
      </p:sp>
    </p:spTree>
    <p:extLst>
      <p:ext uri="{BB962C8B-B14F-4D97-AF65-F5344CB8AC3E}">
        <p14:creationId xmlns:p14="http://schemas.microsoft.com/office/powerpoint/2010/main" val="29096260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a:t>The On-Board Computer (OBC) is the brain of the UniSat.  This lesson gives you quick introduction to the OBC of the UniSat nano-satellite. And also we are going to learn the main OBC functions, and hardware components.</a:t>
            </a:r>
          </a:p>
        </p:txBody>
      </p:sp>
      <p:sp>
        <p:nvSpPr>
          <p:cNvPr id="4" name="Номер слайда 3"/>
          <p:cNvSpPr>
            <a:spLocks noGrp="1"/>
          </p:cNvSpPr>
          <p:nvPr>
            <p:ph type="sldNum" sz="quarter" idx="10"/>
          </p:nvPr>
        </p:nvSpPr>
        <p:spPr/>
        <p:txBody>
          <a:bodyPr/>
          <a:lstStyle/>
          <a:p>
            <a:fld id="{E2602796-1FEB-42F9-A395-8F5885951D45}" type="slidenum">
              <a:rPr lang="en-US" smtClean="0"/>
              <a:t>3</a:t>
            </a:fld>
            <a:endParaRPr lang="en-US"/>
          </a:p>
        </p:txBody>
      </p:sp>
    </p:spTree>
    <p:extLst>
      <p:ext uri="{BB962C8B-B14F-4D97-AF65-F5344CB8AC3E}">
        <p14:creationId xmlns:p14="http://schemas.microsoft.com/office/powerpoint/2010/main" val="2769378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0" i="0">
                <a:solidFill>
                  <a:srgbClr val="252525"/>
                </a:solidFill>
                <a:effectLst/>
                <a:latin typeface="Barlow" panose="00000500000000000000" pitchFamily="2" charset="0"/>
              </a:rPr>
              <a:t>A satellite or spacecraft is made up of many different sub-systems that all need to work together as an integrated system. Avionic architectures have a key role in making this possible, linking together modules and equipment from different subsystems and with varying functionality so that the entire spacecraft can be managed and operated effectively.</a:t>
            </a:r>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4</a:t>
            </a:fld>
            <a:endParaRPr lang="en-US"/>
          </a:p>
        </p:txBody>
      </p:sp>
    </p:spTree>
    <p:extLst>
      <p:ext uri="{BB962C8B-B14F-4D97-AF65-F5344CB8AC3E}">
        <p14:creationId xmlns:p14="http://schemas.microsoft.com/office/powerpoint/2010/main" val="4154623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0" i="0">
                <a:solidFill>
                  <a:srgbClr val="252525"/>
                </a:solidFill>
                <a:effectLst/>
                <a:latin typeface="Barlow" panose="00000500000000000000" pitchFamily="2" charset="0"/>
              </a:rPr>
              <a:t>One of the core components of the avionics system is the on-board computer (OBC) – the piece</a:t>
            </a:r>
          </a:p>
          <a:p>
            <a:r>
              <a:rPr lang="en-US" b="0" i="0">
                <a:solidFill>
                  <a:srgbClr val="252525"/>
                </a:solidFill>
                <a:effectLst/>
                <a:latin typeface="Barlow" panose="00000500000000000000" pitchFamily="2" charset="0"/>
              </a:rPr>
              <a:t> of hardware that runs the craft’s on-board software which controls the vital functions the system needs, in order to perform effectively. </a:t>
            </a:r>
          </a:p>
          <a:p>
            <a:pPr algn="l"/>
            <a:r>
              <a:rPr lang="en-US" b="0" i="0">
                <a:solidFill>
                  <a:srgbClr val="252525"/>
                </a:solidFill>
                <a:effectLst/>
                <a:latin typeface="Barlow" panose="00000500000000000000" pitchFamily="2" charset="0"/>
              </a:rPr>
              <a:t>On a general spacecraft or satellite, the OBC plays several important roles during the flight mission. These functions usually include:</a:t>
            </a:r>
          </a:p>
          <a:p>
            <a:pPr algn="l">
              <a:buFont typeface="Arial" panose="020B0604020202020204" pitchFamily="34" charset="0"/>
              <a:buChar char="•"/>
            </a:pPr>
            <a:r>
              <a:rPr lang="en-US" b="0" i="0">
                <a:solidFill>
                  <a:srgbClr val="252525"/>
                </a:solidFill>
                <a:effectLst/>
                <a:latin typeface="Barlow" panose="00000500000000000000" pitchFamily="2" charset="0"/>
              </a:rPr>
              <a:t>Attitude and orbit control,</a:t>
            </a:r>
          </a:p>
          <a:p>
            <a:pPr algn="l">
              <a:buFont typeface="Arial" panose="020B0604020202020204" pitchFamily="34" charset="0"/>
              <a:buChar char="•"/>
            </a:pPr>
            <a:r>
              <a:rPr lang="en-US" b="0" i="0">
                <a:solidFill>
                  <a:srgbClr val="252525"/>
                </a:solidFill>
                <a:effectLst/>
                <a:latin typeface="Barlow" panose="00000500000000000000" pitchFamily="2" charset="0"/>
              </a:rPr>
              <a:t>Telemetry data management,</a:t>
            </a:r>
          </a:p>
          <a:p>
            <a:pPr algn="l">
              <a:buFont typeface="Arial" panose="020B0604020202020204" pitchFamily="34" charset="0"/>
              <a:buChar char="•"/>
            </a:pPr>
            <a:r>
              <a:rPr lang="en-US" b="0" i="0">
                <a:solidFill>
                  <a:srgbClr val="252525"/>
                </a:solidFill>
                <a:effectLst/>
                <a:latin typeface="Barlow" panose="00000500000000000000" pitchFamily="2" charset="0"/>
              </a:rPr>
              <a:t>Telecommunication actions,</a:t>
            </a:r>
          </a:p>
          <a:p>
            <a:pPr algn="l">
              <a:buFont typeface="Arial" panose="020B0604020202020204" pitchFamily="34" charset="0"/>
              <a:buChar char="•"/>
            </a:pPr>
            <a:r>
              <a:rPr lang="en-US" b="0" i="0">
                <a:solidFill>
                  <a:srgbClr val="252525"/>
                </a:solidFill>
                <a:effectLst/>
                <a:latin typeface="Barlow" panose="00000500000000000000" pitchFamily="2" charset="0"/>
              </a:rPr>
              <a:t>System housekeeping,</a:t>
            </a:r>
          </a:p>
          <a:p>
            <a:pPr algn="l">
              <a:buFont typeface="Arial" panose="020B0604020202020204" pitchFamily="34" charset="0"/>
              <a:buChar char="•"/>
            </a:pPr>
            <a:r>
              <a:rPr lang="en-US" b="0" i="0">
                <a:solidFill>
                  <a:srgbClr val="252525"/>
                </a:solidFill>
                <a:effectLst/>
                <a:latin typeface="Barlow" panose="00000500000000000000" pitchFamily="2" charset="0"/>
              </a:rPr>
              <a:t>On-board time </a:t>
            </a:r>
            <a:r>
              <a:rPr lang="en-US" b="0" i="0" err="1">
                <a:solidFill>
                  <a:srgbClr val="252525"/>
                </a:solidFill>
                <a:effectLst/>
                <a:latin typeface="Barlow" panose="00000500000000000000" pitchFamily="2" charset="0"/>
              </a:rPr>
              <a:t>synchronisation</a:t>
            </a:r>
            <a:r>
              <a:rPr lang="en-US" b="0" i="0">
                <a:solidFill>
                  <a:srgbClr val="252525"/>
                </a:solidFill>
                <a:effectLst/>
                <a:latin typeface="Barlow" panose="00000500000000000000" pitchFamily="2" charset="0"/>
              </a:rPr>
              <a:t>, and</a:t>
            </a:r>
          </a:p>
          <a:p>
            <a:pPr algn="l">
              <a:buFont typeface="Arial" panose="020B0604020202020204" pitchFamily="34" charset="0"/>
              <a:buChar char="•"/>
            </a:pPr>
            <a:r>
              <a:rPr lang="en-US" b="0" i="0">
                <a:solidFill>
                  <a:srgbClr val="252525"/>
                </a:solidFill>
                <a:effectLst/>
                <a:latin typeface="Barlow" panose="00000500000000000000" pitchFamily="2" charset="0"/>
              </a:rPr>
              <a:t>Failure detection, isolation and recovery.</a:t>
            </a:r>
          </a:p>
          <a:p>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5</a:t>
            </a:fld>
            <a:endParaRPr lang="en-US"/>
          </a:p>
        </p:txBody>
      </p:sp>
    </p:spTree>
    <p:extLst>
      <p:ext uri="{BB962C8B-B14F-4D97-AF65-F5344CB8AC3E}">
        <p14:creationId xmlns:p14="http://schemas.microsoft.com/office/powerpoint/2010/main" val="1183372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0" i="0">
                <a:solidFill>
                  <a:srgbClr val="444444"/>
                </a:solidFill>
                <a:effectLst/>
                <a:latin typeface="Lato" panose="020B0604020202020204" pitchFamily="34" charset="0"/>
              </a:rPr>
              <a:t>The On Board Computer, or OBC, is the brain of the UniSat and has different missions such as the coordination of all the actions, sending orders to the different modules or subsystems, the reception and storage of telemetry data and other information of the CubeSat, sending this information back to Earth via the TRX subsystem, taking satellite images or videos, and also error handling within the CubeSat.</a:t>
            </a:r>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6</a:t>
            </a:fld>
            <a:endParaRPr lang="en-US"/>
          </a:p>
        </p:txBody>
      </p:sp>
    </p:spTree>
    <p:extLst>
      <p:ext uri="{BB962C8B-B14F-4D97-AF65-F5344CB8AC3E}">
        <p14:creationId xmlns:p14="http://schemas.microsoft.com/office/powerpoint/2010/main" val="751274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444444"/>
                </a:solidFill>
                <a:effectLst/>
                <a:latin typeface="Lato" panose="020F0502020204030203" pitchFamily="34" charset="0"/>
              </a:rPr>
              <a:t>The OBC is divided into three subsystems which are Microprocessor, Interfaces and Cameras.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444444"/>
                </a:solidFill>
                <a:effectLst/>
                <a:latin typeface="Lato" panose="020F0502020204030203" pitchFamily="34" charset="0"/>
              </a:rPr>
              <a:t>The Microprocessor or the raspberry Pi Compute Module 3, is a processing unit of the OBC dedicated to the Satellite Management (SM). Its has to manage the data from other modules collected through the interface and process it and save to the data storage, on UniSat, it is the SD card.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444444"/>
                </a:solidFill>
                <a:effectLst/>
                <a:latin typeface="Lato" panose="020F0502020204030203" pitchFamily="34" charset="0"/>
              </a:rPr>
              <a:t>The CM3 also in charge of the storing system data, operation data, logs and debugging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444444"/>
                </a:solidFill>
                <a:effectLst/>
                <a:latin typeface="Lato" panose="020F0502020204030203" pitchFamily="34" charset="0"/>
              </a:rPr>
              <a:t>The interface subsystem is responsible for the communication with other modules. It ensures a good connection with other systems of the satellite and allows them to send information. It is also in charge of collecting the power supplied by the EPS.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a:solidFill>
                  <a:srgbClr val="444444"/>
                </a:solidFill>
                <a:effectLst/>
                <a:latin typeface="Lato" panose="020F0502020204030203" pitchFamily="34" charset="0"/>
              </a:rPr>
              <a:t>The camera modules on the OBC, are primarily used for recording during flight videos and images.</a:t>
            </a:r>
          </a:p>
        </p:txBody>
      </p:sp>
      <p:sp>
        <p:nvSpPr>
          <p:cNvPr id="4" name="Номер слайда 3"/>
          <p:cNvSpPr>
            <a:spLocks noGrp="1"/>
          </p:cNvSpPr>
          <p:nvPr>
            <p:ph type="sldNum" sz="quarter" idx="10"/>
          </p:nvPr>
        </p:nvSpPr>
        <p:spPr/>
        <p:txBody>
          <a:bodyPr/>
          <a:lstStyle/>
          <a:p>
            <a:fld id="{E2602796-1FEB-42F9-A395-8F5885951D45}" type="slidenum">
              <a:rPr lang="en-US" smtClean="0"/>
              <a:t>7</a:t>
            </a:fld>
            <a:endParaRPr lang="en-US"/>
          </a:p>
        </p:txBody>
      </p:sp>
    </p:spTree>
    <p:extLst>
      <p:ext uri="{BB962C8B-B14F-4D97-AF65-F5344CB8AC3E}">
        <p14:creationId xmlns:p14="http://schemas.microsoft.com/office/powerpoint/2010/main" val="20355630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b="0" i="0">
                <a:solidFill>
                  <a:srgbClr val="444444"/>
                </a:solidFill>
                <a:effectLst/>
                <a:latin typeface="Lato" panose="020F0502020204030203" pitchFamily="34" charset="0"/>
              </a:rPr>
              <a:t>To select the best microcontroller or microprocessor for the OBC, we have to take care about many things such as power consumption, temperature, operating voltage, I/O and serial bus compatibility to avoid some issues.</a:t>
            </a:r>
          </a:p>
          <a:p>
            <a:r>
              <a:rPr lang="en-US" b="0" i="0">
                <a:solidFill>
                  <a:srgbClr val="222222"/>
                </a:solidFill>
                <a:effectLst/>
                <a:latin typeface="Roboto" panose="02000000000000000000" pitchFamily="2" charset="0"/>
              </a:rPr>
              <a:t>The compute module 3 from the Raspberry Pi foundation, is a complex yet powerful device, including Broadcom BCM2837 Cortex-A53  64-bit SoC at 1.2Ghz clock speed. CM3 also build in a 1GB of  LPDDR2 SDRAM.</a:t>
            </a:r>
          </a:p>
          <a:p>
            <a:r>
              <a:rPr lang="en-US" b="0" i="0">
                <a:solidFill>
                  <a:srgbClr val="222222"/>
                </a:solidFill>
                <a:effectLst/>
                <a:latin typeface="Roboto" panose="02000000000000000000" pitchFamily="2" charset="0"/>
              </a:rPr>
              <a:t>Also the CM3 is designed for industrial applications so that it can work on extreme temperature environment from -25 to 85 C.</a:t>
            </a:r>
          </a:p>
          <a:p>
            <a:endParaRPr lang="en-US" b="0" i="0">
              <a:solidFill>
                <a:srgbClr val="222222"/>
              </a:solidFill>
              <a:effectLst/>
              <a:latin typeface="Roboto" panose="02000000000000000000" pitchFamily="2" charset="0"/>
            </a:endParaRPr>
          </a:p>
          <a:p>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8</a:t>
            </a:fld>
            <a:endParaRPr lang="en-US"/>
          </a:p>
        </p:txBody>
      </p:sp>
    </p:spTree>
    <p:extLst>
      <p:ext uri="{BB962C8B-B14F-4D97-AF65-F5344CB8AC3E}">
        <p14:creationId xmlns:p14="http://schemas.microsoft.com/office/powerpoint/2010/main" val="206568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b="0" i="0">
              <a:solidFill>
                <a:srgbClr val="222222"/>
              </a:solidFill>
              <a:effectLst/>
              <a:latin typeface="Roboto" panose="02000000000000000000" pitchFamily="2" charset="0"/>
            </a:endParaRPr>
          </a:p>
          <a:p>
            <a:r>
              <a:rPr lang="en-US"/>
              <a:t>We selected raspberry pi compute module 3 as a computing power for the UniSat nano-satellites, because of it’s compatibility with other microcontrollers, adequate computing power for signal processing, fast enough clock speed for </a:t>
            </a:r>
            <a:r>
              <a:rPr lang="en-US" altLang="zh-CN"/>
              <a:t>speed sensitive communication, flexibility of hardware integration, low power consumption, first class technical support and solutions from the Raspberry Pi Foundation and the Open Source Community.</a:t>
            </a:r>
          </a:p>
          <a:p>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9</a:t>
            </a:fld>
            <a:endParaRPr lang="en-US"/>
          </a:p>
        </p:txBody>
      </p:sp>
    </p:spTree>
    <p:extLst>
      <p:ext uri="{BB962C8B-B14F-4D97-AF65-F5344CB8AC3E}">
        <p14:creationId xmlns:p14="http://schemas.microsoft.com/office/powerpoint/2010/main" val="1335919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en-US" b="0" i="0">
              <a:solidFill>
                <a:srgbClr val="222222"/>
              </a:solidFill>
              <a:effectLst/>
              <a:latin typeface="Roboto" panose="02000000000000000000" pitchFamily="2" charset="0"/>
            </a:endParaRPr>
          </a:p>
          <a:p>
            <a:r>
              <a:rPr lang="en-US"/>
              <a:t>OBC on the UniSat includes several industry standard hardware interfaces for data and commands transmissions. </a:t>
            </a:r>
          </a:p>
          <a:p>
            <a:r>
              <a:rPr lang="en-US"/>
              <a:t>UART or the RS485 lines on the</a:t>
            </a:r>
            <a:r>
              <a:rPr lang="zh-CN" altLang="en-US"/>
              <a:t> </a:t>
            </a:r>
            <a:r>
              <a:rPr lang="en-US" altLang="zh-CN"/>
              <a:t>OBC</a:t>
            </a:r>
            <a:r>
              <a:rPr lang="zh-CN" altLang="en-US"/>
              <a:t> </a:t>
            </a:r>
            <a:r>
              <a:rPr lang="en-US" altLang="zh-CN"/>
              <a:t>are</a:t>
            </a:r>
            <a:r>
              <a:rPr lang="zh-CN" altLang="en-US"/>
              <a:t> </a:t>
            </a:r>
            <a:r>
              <a:rPr lang="en-US" altLang="zh-CN"/>
              <a:t>connected</a:t>
            </a:r>
            <a:r>
              <a:rPr lang="zh-CN" altLang="en-US"/>
              <a:t> </a:t>
            </a:r>
            <a:r>
              <a:rPr lang="en-US" altLang="zh-CN"/>
              <a:t>to</a:t>
            </a:r>
            <a:r>
              <a:rPr lang="zh-CN" altLang="en-US"/>
              <a:t> </a:t>
            </a:r>
            <a:r>
              <a:rPr lang="en-US" altLang="zh-CN"/>
              <a:t>all</a:t>
            </a:r>
            <a:r>
              <a:rPr lang="zh-CN" altLang="en-US"/>
              <a:t> </a:t>
            </a:r>
            <a:r>
              <a:rPr lang="en-US" altLang="zh-CN"/>
              <a:t>other</a:t>
            </a:r>
            <a:r>
              <a:rPr lang="zh-CN" altLang="en-US"/>
              <a:t> </a:t>
            </a:r>
            <a:r>
              <a:rPr lang="en-US" altLang="zh-CN"/>
              <a:t>subsystems</a:t>
            </a:r>
            <a:r>
              <a:rPr lang="zh-CN" altLang="en-US"/>
              <a:t> </a:t>
            </a:r>
            <a:r>
              <a:rPr lang="en-US" altLang="zh-CN"/>
              <a:t>of</a:t>
            </a:r>
            <a:r>
              <a:rPr lang="zh-CN" altLang="en-US"/>
              <a:t> </a:t>
            </a:r>
            <a:r>
              <a:rPr lang="en-US" altLang="zh-CN"/>
              <a:t>the</a:t>
            </a:r>
            <a:r>
              <a:rPr lang="zh-CN" altLang="en-US"/>
              <a:t> </a:t>
            </a:r>
            <a:r>
              <a:rPr lang="en-US" altLang="zh-CN"/>
              <a:t>satellite</a:t>
            </a:r>
            <a:r>
              <a:rPr lang="zh-CN" altLang="en-US"/>
              <a:t> </a:t>
            </a:r>
            <a:r>
              <a:rPr lang="en-US" altLang="zh-CN"/>
              <a:t>through the 40 pin connector, It’s used as the main media for communication on the satellite.</a:t>
            </a:r>
          </a:p>
          <a:p>
            <a:r>
              <a:rPr lang="en-US"/>
              <a:t>I2C bus from the OBC connects to other sensor modules on the sensor-board, used for managing sensors and receiving telemetry data. </a:t>
            </a:r>
          </a:p>
          <a:p>
            <a:r>
              <a:rPr lang="en-US"/>
              <a:t>Two raspberry Pi camera modules connected to the OBC using CSI camera interfaces. </a:t>
            </a:r>
          </a:p>
          <a:p>
            <a:r>
              <a:rPr lang="en-US"/>
              <a:t>OBC also includes SD card interface connecting external storage devices. </a:t>
            </a:r>
          </a:p>
          <a:p>
            <a:r>
              <a:rPr lang="en-US"/>
              <a:t>You can also use the USB and HDMI interfaces on the OBC, then it operates as a general PC. </a:t>
            </a:r>
          </a:p>
          <a:p>
            <a:endParaRPr lang="en-US"/>
          </a:p>
          <a:p>
            <a:endParaRPr lang="en-US"/>
          </a:p>
          <a:p>
            <a:endParaRPr lang="en-US"/>
          </a:p>
        </p:txBody>
      </p:sp>
      <p:sp>
        <p:nvSpPr>
          <p:cNvPr id="4" name="Номер слайда 3"/>
          <p:cNvSpPr>
            <a:spLocks noGrp="1"/>
          </p:cNvSpPr>
          <p:nvPr>
            <p:ph type="sldNum" sz="quarter" idx="10"/>
          </p:nvPr>
        </p:nvSpPr>
        <p:spPr/>
        <p:txBody>
          <a:bodyPr/>
          <a:lstStyle/>
          <a:p>
            <a:fld id="{E2602796-1FEB-42F9-A395-8F5885951D45}" type="slidenum">
              <a:rPr lang="en-US" smtClean="0"/>
              <a:t>10</a:t>
            </a:fld>
            <a:endParaRPr lang="en-US"/>
          </a:p>
        </p:txBody>
      </p:sp>
    </p:spTree>
    <p:extLst>
      <p:ext uri="{BB962C8B-B14F-4D97-AF65-F5344CB8AC3E}">
        <p14:creationId xmlns:p14="http://schemas.microsoft.com/office/powerpoint/2010/main" val="3026860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ru-RU"/>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a:p>
        </p:txBody>
      </p:sp>
      <p:sp>
        <p:nvSpPr>
          <p:cNvPr id="4" name="Дата 3"/>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5" name="Нижний колонтитул 4"/>
          <p:cNvSpPr>
            <a:spLocks noGrp="1"/>
          </p:cNvSpPr>
          <p:nvPr>
            <p:ph type="ftr" sz="quarter" idx="11"/>
          </p:nvPr>
        </p:nvSpPr>
        <p:spPr/>
        <p:txBody>
          <a:bodyPr/>
          <a:lstStyle/>
          <a:p>
            <a:endParaRPr lang="en-GB">
              <a:solidFill>
                <a:prstClr val="black">
                  <a:tint val="75000"/>
                </a:prstClr>
              </a:solidFill>
            </a:endParaRPr>
          </a:p>
        </p:txBody>
      </p:sp>
      <p:sp>
        <p:nvSpPr>
          <p:cNvPr id="6" name="Номер слайда 5"/>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11124930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t>Click to edit Master title style</a:t>
            </a:r>
            <a:endParaRPr lang="ru-RU"/>
          </a:p>
        </p:txBody>
      </p:sp>
      <p:sp>
        <p:nvSpPr>
          <p:cNvPr id="3" name="Вертикальный текст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Дата 3"/>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5" name="Нижний колонтитул 4"/>
          <p:cNvSpPr>
            <a:spLocks noGrp="1"/>
          </p:cNvSpPr>
          <p:nvPr>
            <p:ph type="ftr" sz="quarter" idx="11"/>
          </p:nvPr>
        </p:nvSpPr>
        <p:spPr/>
        <p:txBody>
          <a:bodyPr/>
          <a:lstStyle/>
          <a:p>
            <a:endParaRPr lang="en-GB">
              <a:solidFill>
                <a:prstClr val="black">
                  <a:tint val="75000"/>
                </a:prstClr>
              </a:solidFill>
            </a:endParaRPr>
          </a:p>
        </p:txBody>
      </p:sp>
      <p:sp>
        <p:nvSpPr>
          <p:cNvPr id="6" name="Номер слайда 5"/>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3909515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en-US"/>
              <a:t>Click to edit Master title style</a:t>
            </a:r>
            <a:endParaRPr lang="ru-RU"/>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Дата 3"/>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5" name="Нижний колонтитул 4"/>
          <p:cNvSpPr>
            <a:spLocks noGrp="1"/>
          </p:cNvSpPr>
          <p:nvPr>
            <p:ph type="ftr" sz="quarter" idx="11"/>
          </p:nvPr>
        </p:nvSpPr>
        <p:spPr/>
        <p:txBody>
          <a:bodyPr/>
          <a:lstStyle/>
          <a:p>
            <a:endParaRPr lang="en-GB">
              <a:solidFill>
                <a:prstClr val="black">
                  <a:tint val="75000"/>
                </a:prstClr>
              </a:solidFill>
            </a:endParaRPr>
          </a:p>
        </p:txBody>
      </p:sp>
      <p:sp>
        <p:nvSpPr>
          <p:cNvPr id="6" name="Номер слайда 5"/>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3961695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a:p>
        </p:txBody>
      </p:sp>
      <p:sp>
        <p:nvSpPr>
          <p:cNvPr id="4" name="Date Placeholder 3"/>
          <p:cNvSpPr>
            <a:spLocks noGrp="1"/>
          </p:cNvSpPr>
          <p:nvPr>
            <p:ph type="dt" sz="half" idx="10"/>
          </p:nvPr>
        </p:nvSpPr>
        <p:spPr/>
        <p:txBody>
          <a:bodyPr/>
          <a:lstStyle/>
          <a:p>
            <a:fld id="{567B1ED9-C90D-47D2-BD1B-32A93AEE94AC}"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23146634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Date Placeholder 3"/>
          <p:cNvSpPr>
            <a:spLocks noGrp="1"/>
          </p:cNvSpPr>
          <p:nvPr>
            <p:ph type="dt" sz="half" idx="10"/>
          </p:nvPr>
        </p:nvSpPr>
        <p:spPr/>
        <p:txBody>
          <a:bodyPr/>
          <a:lstStyle/>
          <a:p>
            <a:fld id="{567B1ED9-C90D-47D2-BD1B-32A93AEE94AC}"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13313783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567B1ED9-C90D-47D2-BD1B-32A93AEE94AC}"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23775933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Date Placeholder 4"/>
          <p:cNvSpPr>
            <a:spLocks noGrp="1"/>
          </p:cNvSpPr>
          <p:nvPr>
            <p:ph type="dt" sz="half" idx="10"/>
          </p:nvPr>
        </p:nvSpPr>
        <p:spPr/>
        <p:txBody>
          <a:bodyPr/>
          <a:lstStyle/>
          <a:p>
            <a:fld id="{567B1ED9-C90D-47D2-BD1B-32A93AEE94AC}" type="datetimeFigureOut">
              <a:rPr lang="en-US" smtClean="0"/>
              <a:t>3/4/2022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570770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ru-RU"/>
              <a:t>Образец заголовка</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7" name="Date Placeholder 6"/>
          <p:cNvSpPr>
            <a:spLocks noGrp="1"/>
          </p:cNvSpPr>
          <p:nvPr>
            <p:ph type="dt" sz="half" idx="10"/>
          </p:nvPr>
        </p:nvSpPr>
        <p:spPr/>
        <p:txBody>
          <a:bodyPr/>
          <a:lstStyle/>
          <a:p>
            <a:fld id="{567B1ED9-C90D-47D2-BD1B-32A93AEE94AC}" type="datetimeFigureOut">
              <a:rPr lang="en-US" smtClean="0"/>
              <a:t>3/4/2022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18254769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a:p>
        </p:txBody>
      </p:sp>
      <p:sp>
        <p:nvSpPr>
          <p:cNvPr id="3" name="Date Placeholder 2"/>
          <p:cNvSpPr>
            <a:spLocks noGrp="1"/>
          </p:cNvSpPr>
          <p:nvPr>
            <p:ph type="dt" sz="half" idx="10"/>
          </p:nvPr>
        </p:nvSpPr>
        <p:spPr/>
        <p:txBody>
          <a:bodyPr/>
          <a:lstStyle/>
          <a:p>
            <a:fld id="{567B1ED9-C90D-47D2-BD1B-32A93AEE94AC}" type="datetimeFigureOut">
              <a:rPr lang="en-US" smtClean="0"/>
              <a:t>3/4/2022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15747231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7B1ED9-C90D-47D2-BD1B-32A93AEE94AC}" type="datetimeFigureOut">
              <a:rPr lang="en-US" smtClean="0"/>
              <a:t>3/4/2022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25637868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567B1ED9-C90D-47D2-BD1B-32A93AEE94AC}" type="datetimeFigureOut">
              <a:rPr lang="en-US" smtClean="0"/>
              <a:t>3/4/2022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2814224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t>Click to edit Master title style</a:t>
            </a:r>
            <a:endParaRPr lang="ru-RU"/>
          </a:p>
        </p:txBody>
      </p:sp>
      <p:sp>
        <p:nvSpPr>
          <p:cNvPr id="3" name="Объект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Дата 3"/>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5" name="Нижний колонтитул 4"/>
          <p:cNvSpPr>
            <a:spLocks noGrp="1"/>
          </p:cNvSpPr>
          <p:nvPr>
            <p:ph type="ftr" sz="quarter" idx="11"/>
          </p:nvPr>
        </p:nvSpPr>
        <p:spPr/>
        <p:txBody>
          <a:bodyPr/>
          <a:lstStyle/>
          <a:p>
            <a:endParaRPr lang="en-GB">
              <a:solidFill>
                <a:prstClr val="black">
                  <a:tint val="75000"/>
                </a:prstClr>
              </a:solidFill>
            </a:endParaRPr>
          </a:p>
        </p:txBody>
      </p:sp>
      <p:sp>
        <p:nvSpPr>
          <p:cNvPr id="6" name="Номер слайда 5"/>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12592435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567B1ED9-C90D-47D2-BD1B-32A93AEE94AC}" type="datetimeFigureOut">
              <a:rPr lang="en-US" smtClean="0"/>
              <a:t>3/4/2022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17066861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a:p>
        </p:txBody>
      </p:sp>
      <p:sp>
        <p:nvSpPr>
          <p:cNvPr id="3" name="Vertical Text Placeholder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Date Placeholder 3"/>
          <p:cNvSpPr>
            <a:spLocks noGrp="1"/>
          </p:cNvSpPr>
          <p:nvPr>
            <p:ph type="dt" sz="half" idx="10"/>
          </p:nvPr>
        </p:nvSpPr>
        <p:spPr/>
        <p:txBody>
          <a:bodyPr/>
          <a:lstStyle/>
          <a:p>
            <a:fld id="{567B1ED9-C90D-47D2-BD1B-32A93AEE94AC}"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5731557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ru-RU"/>
              <a:t>Образец заголовка</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Date Placeholder 3"/>
          <p:cNvSpPr>
            <a:spLocks noGrp="1"/>
          </p:cNvSpPr>
          <p:nvPr>
            <p:ph type="dt" sz="half" idx="10"/>
          </p:nvPr>
        </p:nvSpPr>
        <p:spPr/>
        <p:txBody>
          <a:bodyPr/>
          <a:lstStyle/>
          <a:p>
            <a:fld id="{567B1ED9-C90D-47D2-BD1B-32A93AEE94AC}" type="datetimeFigureOut">
              <a:rPr lang="en-US" smtClean="0"/>
              <a:t>3/4/2022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C857BB-369D-46C7-B2D5-9521F9C041AA}" type="slidenum">
              <a:rPr lang="en-US" smtClean="0"/>
              <a:t>‹#›</a:t>
            </a:fld>
            <a:endParaRPr lang="en-US"/>
          </a:p>
        </p:txBody>
      </p:sp>
    </p:spTree>
    <p:extLst>
      <p:ext uri="{BB962C8B-B14F-4D97-AF65-F5344CB8AC3E}">
        <p14:creationId xmlns:p14="http://schemas.microsoft.com/office/powerpoint/2010/main" val="2338203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ru-RU"/>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Дата 3"/>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5" name="Нижний колонтитул 4"/>
          <p:cNvSpPr>
            <a:spLocks noGrp="1"/>
          </p:cNvSpPr>
          <p:nvPr>
            <p:ph type="ftr" sz="quarter" idx="11"/>
          </p:nvPr>
        </p:nvSpPr>
        <p:spPr/>
        <p:txBody>
          <a:bodyPr/>
          <a:lstStyle/>
          <a:p>
            <a:endParaRPr lang="en-GB">
              <a:solidFill>
                <a:prstClr val="black">
                  <a:tint val="75000"/>
                </a:prstClr>
              </a:solidFill>
            </a:endParaRPr>
          </a:p>
        </p:txBody>
      </p:sp>
      <p:sp>
        <p:nvSpPr>
          <p:cNvPr id="6" name="Номер слайда 5"/>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4093451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t>Click to edit Master title style</a:t>
            </a:r>
            <a:endParaRPr lang="ru-RU"/>
          </a:p>
        </p:txBody>
      </p:sp>
      <p:sp>
        <p:nvSpPr>
          <p:cNvPr id="3" name="Объект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Объект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Дата 4"/>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6" name="Нижний колонтитул 5"/>
          <p:cNvSpPr>
            <a:spLocks noGrp="1"/>
          </p:cNvSpPr>
          <p:nvPr>
            <p:ph type="ftr" sz="quarter" idx="11"/>
          </p:nvPr>
        </p:nvSpPr>
        <p:spPr/>
        <p:txBody>
          <a:bodyPr/>
          <a:lstStyle/>
          <a:p>
            <a:endParaRPr lang="en-GB">
              <a:solidFill>
                <a:prstClr val="black">
                  <a:tint val="75000"/>
                </a:prstClr>
              </a:solidFill>
            </a:endParaRPr>
          </a:p>
        </p:txBody>
      </p:sp>
      <p:sp>
        <p:nvSpPr>
          <p:cNvPr id="7" name="Номер слайда 6"/>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3567080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en-US"/>
              <a:t>Click to edit Master title style</a:t>
            </a:r>
            <a:endParaRPr lang="ru-RU"/>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Объект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Объект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Дата 6"/>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8" name="Нижний колонтитул 7"/>
          <p:cNvSpPr>
            <a:spLocks noGrp="1"/>
          </p:cNvSpPr>
          <p:nvPr>
            <p:ph type="ftr" sz="quarter" idx="11"/>
          </p:nvPr>
        </p:nvSpPr>
        <p:spPr/>
        <p:txBody>
          <a:bodyPr/>
          <a:lstStyle/>
          <a:p>
            <a:endParaRPr lang="en-GB">
              <a:solidFill>
                <a:prstClr val="black">
                  <a:tint val="75000"/>
                </a:prstClr>
              </a:solidFill>
            </a:endParaRPr>
          </a:p>
        </p:txBody>
      </p:sp>
      <p:sp>
        <p:nvSpPr>
          <p:cNvPr id="9" name="Номер слайда 8"/>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106854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a:t>Click to edit Master title style</a:t>
            </a:r>
            <a:endParaRPr lang="ru-RU"/>
          </a:p>
        </p:txBody>
      </p:sp>
      <p:sp>
        <p:nvSpPr>
          <p:cNvPr id="3" name="Дата 2"/>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4" name="Нижний колонтитул 3"/>
          <p:cNvSpPr>
            <a:spLocks noGrp="1"/>
          </p:cNvSpPr>
          <p:nvPr>
            <p:ph type="ftr" sz="quarter" idx="11"/>
          </p:nvPr>
        </p:nvSpPr>
        <p:spPr/>
        <p:txBody>
          <a:bodyPr/>
          <a:lstStyle/>
          <a:p>
            <a:endParaRPr lang="en-GB">
              <a:solidFill>
                <a:prstClr val="black">
                  <a:tint val="75000"/>
                </a:prstClr>
              </a:solidFill>
            </a:endParaRPr>
          </a:p>
        </p:txBody>
      </p:sp>
      <p:sp>
        <p:nvSpPr>
          <p:cNvPr id="5" name="Номер слайда 4"/>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3235497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3" name="Нижний колонтитул 2"/>
          <p:cNvSpPr>
            <a:spLocks noGrp="1"/>
          </p:cNvSpPr>
          <p:nvPr>
            <p:ph type="ftr" sz="quarter" idx="11"/>
          </p:nvPr>
        </p:nvSpPr>
        <p:spPr/>
        <p:txBody>
          <a:bodyPr/>
          <a:lstStyle/>
          <a:p>
            <a:endParaRPr lang="en-GB">
              <a:solidFill>
                <a:prstClr val="black">
                  <a:tint val="75000"/>
                </a:prstClr>
              </a:solidFill>
            </a:endParaRPr>
          </a:p>
        </p:txBody>
      </p:sp>
      <p:sp>
        <p:nvSpPr>
          <p:cNvPr id="4" name="Номер слайда 3"/>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2500803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Дата 4"/>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6" name="Нижний колонтитул 5"/>
          <p:cNvSpPr>
            <a:spLocks noGrp="1"/>
          </p:cNvSpPr>
          <p:nvPr>
            <p:ph type="ftr" sz="quarter" idx="11"/>
          </p:nvPr>
        </p:nvSpPr>
        <p:spPr/>
        <p:txBody>
          <a:bodyPr/>
          <a:lstStyle/>
          <a:p>
            <a:endParaRPr lang="en-GB">
              <a:solidFill>
                <a:prstClr val="black">
                  <a:tint val="75000"/>
                </a:prstClr>
              </a:solidFill>
            </a:endParaRPr>
          </a:p>
        </p:txBody>
      </p:sp>
      <p:sp>
        <p:nvSpPr>
          <p:cNvPr id="7" name="Номер слайда 6"/>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1192418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Дата 4"/>
          <p:cNvSpPr>
            <a:spLocks noGrp="1"/>
          </p:cNvSpPr>
          <p:nvPr>
            <p:ph type="dt" sz="half" idx="10"/>
          </p:nvPr>
        </p:nvSpPr>
        <p:spPr/>
        <p:txBody>
          <a:body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6" name="Нижний колонтитул 5"/>
          <p:cNvSpPr>
            <a:spLocks noGrp="1"/>
          </p:cNvSpPr>
          <p:nvPr>
            <p:ph type="ftr" sz="quarter" idx="11"/>
          </p:nvPr>
        </p:nvSpPr>
        <p:spPr/>
        <p:txBody>
          <a:bodyPr/>
          <a:lstStyle/>
          <a:p>
            <a:endParaRPr lang="en-GB">
              <a:solidFill>
                <a:prstClr val="black">
                  <a:tint val="75000"/>
                </a:prstClr>
              </a:solidFill>
            </a:endParaRPr>
          </a:p>
        </p:txBody>
      </p:sp>
      <p:sp>
        <p:nvSpPr>
          <p:cNvPr id="7" name="Номер слайда 6"/>
          <p:cNvSpPr>
            <a:spLocks noGrp="1"/>
          </p:cNvSpPr>
          <p:nvPr>
            <p:ph type="sldNum" sz="quarter" idx="12"/>
          </p:nvPr>
        </p:nvSpPr>
        <p:spPr/>
        <p:txBody>
          <a:body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359127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solidFill>
                <a:prstClr val="black">
                  <a:tint val="75000"/>
                </a:prstClr>
              </a:solidFill>
            </a:endParaRPr>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3463849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61375A-C223-44C8-917C-F7C3A1BCD50F}" type="datetimeFigureOut">
              <a:rPr lang="en-GB" smtClean="0">
                <a:solidFill>
                  <a:prstClr val="black">
                    <a:tint val="75000"/>
                  </a:prstClr>
                </a:solidFill>
              </a:rPr>
              <a:pPr/>
              <a:t>04/03/2022</a:t>
            </a:fld>
            <a:endParaRPr lang="en-GB">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83841B-0DB4-4C99-B5E5-79625F01DBF7}" type="slidenum">
              <a:rPr lang="en-GB" smtClean="0">
                <a:solidFill>
                  <a:prstClr val="black">
                    <a:tint val="75000"/>
                  </a:prstClr>
                </a:solidFill>
              </a:rPr>
              <a:pPr/>
              <a:t>‹#›</a:t>
            </a:fld>
            <a:endParaRPr lang="en-GB">
              <a:solidFill>
                <a:prstClr val="black">
                  <a:tint val="75000"/>
                </a:prstClr>
              </a:solidFill>
            </a:endParaRPr>
          </a:p>
        </p:txBody>
      </p:sp>
    </p:spTree>
    <p:extLst>
      <p:ext uri="{BB962C8B-B14F-4D97-AF65-F5344CB8AC3E}">
        <p14:creationId xmlns:p14="http://schemas.microsoft.com/office/powerpoint/2010/main" val="399033303"/>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8.xml"/><Relationship Id="rId6" Type="http://schemas.openxmlformats.org/officeDocument/2006/relationships/hyperlink" Target="https://unepg.github.com/unisat/obc.html"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8.xml"/><Relationship Id="rId6" Type="http://schemas.openxmlformats.org/officeDocument/2006/relationships/hyperlink" Target="https://unepg.github.com/unisat/obc.html"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8.xml"/><Relationship Id="rId6" Type="http://schemas.openxmlformats.org/officeDocument/2006/relationships/hyperlink" Target="https://unepg.github.com/unisat/obc.html"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8.xml"/><Relationship Id="rId6" Type="http://schemas.openxmlformats.org/officeDocument/2006/relationships/hyperlink" Target="https://unepg.github.com/unisat/obc.html"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8.xml"/><Relationship Id="rId6" Type="http://schemas.openxmlformats.org/officeDocument/2006/relationships/hyperlink" Target="https://unepg.github.com/unisat/obc.html"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8.xml"/><Relationship Id="rId6" Type="http://schemas.openxmlformats.org/officeDocument/2006/relationships/hyperlink" Target="https://unepg.github.com/unisat/obc.html"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18.xml"/><Relationship Id="rId6" Type="http://schemas.openxmlformats.org/officeDocument/2006/relationships/image" Target="../media/image19.png"/><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image" Target="../media/image1.png"/><Relationship Id="rId7" Type="http://schemas.openxmlformats.org/officeDocument/2006/relationships/diagramLayout" Target="../diagrams/layout3.xml"/><Relationship Id="rId2" Type="http://schemas.openxmlformats.org/officeDocument/2006/relationships/notesSlide" Target="../notesSlides/notesSlide16.xml"/><Relationship Id="rId1" Type="http://schemas.openxmlformats.org/officeDocument/2006/relationships/slideLayout" Target="../slideLayouts/slideLayout18.xml"/><Relationship Id="rId6" Type="http://schemas.openxmlformats.org/officeDocument/2006/relationships/diagramData" Target="../diagrams/data3.xml"/><Relationship Id="rId11" Type="http://schemas.openxmlformats.org/officeDocument/2006/relationships/image" Target="../media/image21.png"/><Relationship Id="rId5" Type="http://schemas.openxmlformats.org/officeDocument/2006/relationships/image" Target="../media/image6.png"/><Relationship Id="rId10" Type="http://schemas.microsoft.com/office/2007/relationships/diagramDrawing" Target="../diagrams/drawing3.xml"/><Relationship Id="rId4" Type="http://schemas.openxmlformats.org/officeDocument/2006/relationships/image" Target="../media/image5.png"/><Relationship Id="rId9" Type="http://schemas.openxmlformats.org/officeDocument/2006/relationships/diagramColors" Target="../diagrams/colors3.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9.jpeg"/><Relationship Id="rId7"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png"/><Relationship Id="rId7" Type="http://schemas.openxmlformats.org/officeDocument/2006/relationships/diagramLayout" Target="../diagrams/layout1.xml"/><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diagramData" Target="../diagrams/data1.xml"/><Relationship Id="rId11" Type="http://schemas.openxmlformats.org/officeDocument/2006/relationships/image" Target="../media/image16.png"/><Relationship Id="rId5" Type="http://schemas.openxmlformats.org/officeDocument/2006/relationships/image" Target="../media/image6.png"/><Relationship Id="rId10" Type="http://schemas.microsoft.com/office/2007/relationships/diagramDrawing" Target="../diagrams/drawing1.xml"/><Relationship Id="rId4" Type="http://schemas.openxmlformats.org/officeDocument/2006/relationships/image" Target="../media/image5.png"/><Relationship Id="rId9" Type="http://schemas.openxmlformats.org/officeDocument/2006/relationships/diagramColors" Target="../diagrams/colors1.xml"/></Relationships>
</file>

<file path=ppt/slides/_rels/slide7.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1.png"/><Relationship Id="rId7" Type="http://schemas.openxmlformats.org/officeDocument/2006/relationships/diagramLayout" Target="../diagrams/layout2.xml"/><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diagramData" Target="../diagrams/data2.xml"/><Relationship Id="rId5" Type="http://schemas.openxmlformats.org/officeDocument/2006/relationships/image" Target="../media/image6.png"/><Relationship Id="rId10" Type="http://schemas.microsoft.com/office/2007/relationships/diagramDrawing" Target="../diagrams/drawing2.xml"/><Relationship Id="rId4" Type="http://schemas.openxmlformats.org/officeDocument/2006/relationships/image" Target="../media/image5.png"/><Relationship Id="rId9" Type="http://schemas.openxmlformats.org/officeDocument/2006/relationships/diagramColors" Target="../diagrams/colors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image" Target="../media/image17.jpe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8.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1"/>
          <p:cNvSpPr txBox="1">
            <a:spLocks/>
          </p:cNvSpPr>
          <p:nvPr/>
        </p:nvSpPr>
        <p:spPr>
          <a:xfrm>
            <a:off x="1128585" y="2987758"/>
            <a:ext cx="9695934" cy="190835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ru-RU" altLang="ja-JP" sz="2800">
                <a:solidFill>
                  <a:srgbClr val="002060"/>
                </a:solidFill>
                <a:latin typeface="Arial" panose="020B0604020202020204" pitchFamily="34" charset="0"/>
                <a:cs typeface="Arial" panose="020B0604020202020204" pitchFamily="34" charset="0"/>
              </a:rPr>
              <a:t>Страновой офис ЮНИСЕФ в Казахстане</a:t>
            </a:r>
          </a:p>
          <a:p>
            <a:pPr algn="ctr">
              <a:lnSpc>
                <a:spcPct val="100000"/>
              </a:lnSpc>
            </a:pPr>
            <a:r>
              <a:rPr lang="ru-RU" altLang="ja-JP" sz="2800">
                <a:solidFill>
                  <a:srgbClr val="002060"/>
                </a:solidFill>
                <a:latin typeface="Arial" panose="020B0604020202020204" pitchFamily="34" charset="0"/>
                <a:cs typeface="Arial" panose="020B0604020202020204" pitchFamily="34" charset="0"/>
              </a:rPr>
              <a:t> </a:t>
            </a:r>
          </a:p>
          <a:p>
            <a:pPr algn="ctr">
              <a:lnSpc>
                <a:spcPct val="100000"/>
              </a:lnSpc>
            </a:pPr>
            <a:r>
              <a:rPr lang="ru-RU" altLang="ja-JP" sz="2800">
                <a:solidFill>
                  <a:srgbClr val="002060"/>
                </a:solidFill>
                <a:latin typeface="Arial" panose="020B0604020202020204" pitchFamily="34" charset="0"/>
                <a:cs typeface="Arial" panose="020B0604020202020204" pitchFamily="34" charset="0"/>
              </a:rPr>
              <a:t>Навыки для девочек: </a:t>
            </a:r>
          </a:p>
          <a:p>
            <a:pPr algn="ctr">
              <a:lnSpc>
                <a:spcPct val="100000"/>
              </a:lnSpc>
            </a:pPr>
            <a:r>
              <a:rPr lang="ru-RU" altLang="ja-JP" sz="2800">
                <a:solidFill>
                  <a:srgbClr val="002060"/>
                </a:solidFill>
                <a:latin typeface="Arial" panose="020B0604020202020204" pitchFamily="34" charset="0"/>
                <a:cs typeface="Arial" panose="020B0604020202020204" pitchFamily="34" charset="0"/>
              </a:rPr>
              <a:t>Программа по разработке наноспутников</a:t>
            </a:r>
            <a:endParaRPr lang="ja-JP" altLang="en-US" sz="2800">
              <a:solidFill>
                <a:srgbClr val="002060"/>
              </a:solidFill>
              <a:latin typeface="Arial" panose="020B0604020202020204" pitchFamily="34" charset="0"/>
              <a:cs typeface="Arial" panose="020B0604020202020204" pitchFamily="34" charset="0"/>
            </a:endParaRPr>
          </a:p>
        </p:txBody>
      </p:sp>
      <p:sp>
        <p:nvSpPr>
          <p:cNvPr id="19" name="Прямоугольник 18"/>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 name="Рисунок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6295" y="6025857"/>
            <a:ext cx="5401429" cy="828793"/>
          </a:xfrm>
          <a:prstGeom prst="rect">
            <a:avLst/>
          </a:prstGeom>
        </p:spPr>
      </p:pic>
      <p:grpSp>
        <p:nvGrpSpPr>
          <p:cNvPr id="8" name="Группа 7"/>
          <p:cNvGrpSpPr/>
          <p:nvPr/>
        </p:nvGrpSpPr>
        <p:grpSpPr>
          <a:xfrm>
            <a:off x="1973604" y="147484"/>
            <a:ext cx="8005896" cy="2544045"/>
            <a:chOff x="3341038" y="2904270"/>
            <a:chExt cx="8308378" cy="2696012"/>
          </a:xfrm>
        </p:grpSpPr>
        <p:pic>
          <p:nvPicPr>
            <p:cNvPr id="9" name="Picture 4" descr="https://scontent-arn2-2.xx.fbcdn.net/v/t1.0-9/82983433_103984654497591_8640618899764674560_o.png?_nc_cat=105&amp;_nc_ohc=vvgTRyujNFsAX96XXJm&amp;_nc_ht=scontent-arn2-2.xx&amp;oh=a9453797e03ad817fb44ead8efc39f4f&amp;oe=5ECC24D8"/>
            <p:cNvPicPr>
              <a:picLocks noChangeAspect="1" noChangeArrowheads="1"/>
            </p:cNvPicPr>
            <p:nvPr/>
          </p:nvPicPr>
          <p:blipFill rotWithShape="1">
            <a:blip r:embed="rId4">
              <a:extLst>
                <a:ext uri="{28A0092B-C50C-407E-A947-70E740481C1C}">
                  <a14:useLocalDpi xmlns:a14="http://schemas.microsoft.com/office/drawing/2010/main" val="0"/>
                </a:ext>
              </a:extLst>
            </a:blip>
            <a:srcRect l="31856"/>
            <a:stretch/>
          </p:blipFill>
          <p:spPr bwMode="auto">
            <a:xfrm>
              <a:off x="3341038" y="2904270"/>
              <a:ext cx="7146977" cy="269601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Users\amirkhan\Documents\лого_технопарка.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137405" y="2904270"/>
              <a:ext cx="1512011" cy="231717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857257539"/>
      </p:ext>
    </p:extLst>
  </p:cSld>
  <p:clrMapOvr>
    <a:masterClrMapping/>
  </p:clrMapOvr>
  <mc:AlternateContent xmlns:mc="http://schemas.openxmlformats.org/markup-compatibility/2006" xmlns:p14="http://schemas.microsoft.com/office/powerpoint/2010/main">
    <mc:Choice Requires="p14">
      <p:transition spd="slow" p14:dur="1500" advClick="0" advTm="10000">
        <p:split orient="vert"/>
      </p:transition>
    </mc:Choice>
    <mc:Fallback xmlns="">
      <p:transition spd="slow" advClick="0" advTm="10000">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3993401"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5</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Interfaces on the UniSat OBC</a:t>
              </a:r>
            </a:p>
          </p:txBody>
        </p:sp>
      </p:grpSp>
      <p:sp>
        <p:nvSpPr>
          <p:cNvPr id="24" name="Прямоугольник 8">
            <a:extLst>
              <a:ext uri="{FF2B5EF4-FFF2-40B4-BE49-F238E27FC236}">
                <a16:creationId xmlns:a16="http://schemas.microsoft.com/office/drawing/2014/main" id="{A1F5A809-AC0E-436F-9E95-18D3C4923504}"/>
              </a:ext>
            </a:extLst>
          </p:cNvPr>
          <p:cNvSpPr/>
          <p:nvPr/>
        </p:nvSpPr>
        <p:spPr>
          <a:xfrm>
            <a:off x="258419" y="5456985"/>
            <a:ext cx="4863832"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Notice: visit </a:t>
            </a:r>
            <a:r>
              <a:rPr lang="en-US" sz="1100">
                <a:latin typeface="Arial" panose="020B0604020202020204" pitchFamily="34" charset="0"/>
                <a:cs typeface="Arial" panose="020B0604020202020204" pitchFamily="34" charset="0"/>
                <a:hlinkClick r:id="rId6"/>
              </a:rPr>
              <a:t>https://unepg.github.com/unisat/obc.html</a:t>
            </a:r>
            <a:r>
              <a:rPr lang="en-US" sz="1100">
                <a:latin typeface="Arial" panose="020B0604020202020204" pitchFamily="34" charset="0"/>
                <a:cs typeface="Arial" panose="020B0604020202020204" pitchFamily="34" charset="0"/>
              </a:rPr>
              <a:t> for interactive 3D view</a:t>
            </a:r>
          </a:p>
        </p:txBody>
      </p:sp>
      <p:sp>
        <p:nvSpPr>
          <p:cNvPr id="25" name="Прямоугольник 5">
            <a:extLst>
              <a:ext uri="{FF2B5EF4-FFF2-40B4-BE49-F238E27FC236}">
                <a16:creationId xmlns:a16="http://schemas.microsoft.com/office/drawing/2014/main" id="{AB8AA7BA-5B19-4DD6-A32D-C369C2878A82}"/>
              </a:ext>
            </a:extLst>
          </p:cNvPr>
          <p:cNvSpPr/>
          <p:nvPr/>
        </p:nvSpPr>
        <p:spPr>
          <a:xfrm>
            <a:off x="702343" y="1661191"/>
            <a:ext cx="2263637" cy="496996"/>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UART (RS485)</a:t>
            </a:r>
          </a:p>
        </p:txBody>
      </p:sp>
      <p:pic>
        <p:nvPicPr>
          <p:cNvPr id="26" name="Picture 25">
            <a:extLst>
              <a:ext uri="{FF2B5EF4-FFF2-40B4-BE49-F238E27FC236}">
                <a16:creationId xmlns:a16="http://schemas.microsoft.com/office/drawing/2014/main" id="{1C38A56B-5924-4BF6-B3E4-2D08A7963BB5}"/>
              </a:ext>
            </a:extLst>
          </p:cNvPr>
          <p:cNvPicPr>
            <a:picLocks noChangeAspect="1"/>
          </p:cNvPicPr>
          <p:nvPr/>
        </p:nvPicPr>
        <p:blipFill rotWithShape="1">
          <a:blip r:embed="rId7"/>
          <a:srcRect l="31630" t="10200" r="31685" b="10033"/>
          <a:stretch/>
        </p:blipFill>
        <p:spPr>
          <a:xfrm>
            <a:off x="7017048" y="846825"/>
            <a:ext cx="4472609" cy="4740965"/>
          </a:xfrm>
          <a:prstGeom prst="rect">
            <a:avLst/>
          </a:prstGeom>
        </p:spPr>
      </p:pic>
      <p:cxnSp>
        <p:nvCxnSpPr>
          <p:cNvPr id="3" name="连接符: 肘形 2">
            <a:extLst>
              <a:ext uri="{FF2B5EF4-FFF2-40B4-BE49-F238E27FC236}">
                <a16:creationId xmlns:a16="http://schemas.microsoft.com/office/drawing/2014/main" id="{26E287DF-599D-4D33-9E50-5F02E52210E6}"/>
              </a:ext>
            </a:extLst>
          </p:cNvPr>
          <p:cNvCxnSpPr>
            <a:cxnSpLocks/>
            <a:endCxn id="6" idx="1"/>
          </p:cNvCxnSpPr>
          <p:nvPr/>
        </p:nvCxnSpPr>
        <p:spPr>
          <a:xfrm flipV="1">
            <a:off x="2965980" y="1348898"/>
            <a:ext cx="7036436" cy="660225"/>
          </a:xfrm>
          <a:prstGeom prst="bentConnector3">
            <a:avLst>
              <a:gd name="adj1" fmla="val 50000"/>
            </a:avLst>
          </a:prstGeom>
          <a:ln>
            <a:solidFill>
              <a:srgbClr val="4472C4"/>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 name="Rectangle 5">
            <a:extLst>
              <a:ext uri="{FF2B5EF4-FFF2-40B4-BE49-F238E27FC236}">
                <a16:creationId xmlns:a16="http://schemas.microsoft.com/office/drawing/2014/main" id="{1CF8396B-DF59-4C60-AAC6-50EF2C4F6D5B}"/>
              </a:ext>
            </a:extLst>
          </p:cNvPr>
          <p:cNvSpPr/>
          <p:nvPr/>
        </p:nvSpPr>
        <p:spPr>
          <a:xfrm>
            <a:off x="10002416" y="1270211"/>
            <a:ext cx="298580" cy="157374"/>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ru-RU"/>
          </a:p>
        </p:txBody>
      </p:sp>
    </p:spTree>
    <p:extLst>
      <p:ext uri="{BB962C8B-B14F-4D97-AF65-F5344CB8AC3E}">
        <p14:creationId xmlns:p14="http://schemas.microsoft.com/office/powerpoint/2010/main" val="2064525037"/>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3993401"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5</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Interfaces on the UniSat OBC</a:t>
              </a:r>
            </a:p>
          </p:txBody>
        </p:sp>
      </p:grpSp>
      <p:sp>
        <p:nvSpPr>
          <p:cNvPr id="24" name="Прямоугольник 8">
            <a:extLst>
              <a:ext uri="{FF2B5EF4-FFF2-40B4-BE49-F238E27FC236}">
                <a16:creationId xmlns:a16="http://schemas.microsoft.com/office/drawing/2014/main" id="{A1F5A809-AC0E-436F-9E95-18D3C4923504}"/>
              </a:ext>
            </a:extLst>
          </p:cNvPr>
          <p:cNvSpPr/>
          <p:nvPr/>
        </p:nvSpPr>
        <p:spPr>
          <a:xfrm>
            <a:off x="258419" y="5456985"/>
            <a:ext cx="4863832"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Notice: visit </a:t>
            </a:r>
            <a:r>
              <a:rPr lang="en-US" sz="1100">
                <a:latin typeface="Arial" panose="020B0604020202020204" pitchFamily="34" charset="0"/>
                <a:cs typeface="Arial" panose="020B0604020202020204" pitchFamily="34" charset="0"/>
                <a:hlinkClick r:id="rId6"/>
              </a:rPr>
              <a:t>https://unepg.github.com/unisat/obc.html</a:t>
            </a:r>
            <a:r>
              <a:rPr lang="en-US" sz="1100">
                <a:latin typeface="Arial" panose="020B0604020202020204" pitchFamily="34" charset="0"/>
                <a:cs typeface="Arial" panose="020B0604020202020204" pitchFamily="34" charset="0"/>
              </a:rPr>
              <a:t> for interactive 3D view</a:t>
            </a:r>
          </a:p>
        </p:txBody>
      </p:sp>
      <p:sp>
        <p:nvSpPr>
          <p:cNvPr id="25" name="Прямоугольник 5">
            <a:extLst>
              <a:ext uri="{FF2B5EF4-FFF2-40B4-BE49-F238E27FC236}">
                <a16:creationId xmlns:a16="http://schemas.microsoft.com/office/drawing/2014/main" id="{AB8AA7BA-5B19-4DD6-A32D-C369C2878A82}"/>
              </a:ext>
            </a:extLst>
          </p:cNvPr>
          <p:cNvSpPr/>
          <p:nvPr/>
        </p:nvSpPr>
        <p:spPr>
          <a:xfrm>
            <a:off x="702343" y="1661191"/>
            <a:ext cx="2263637" cy="958660"/>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UART (RS485)</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I2C</a:t>
            </a:r>
          </a:p>
        </p:txBody>
      </p:sp>
      <p:pic>
        <p:nvPicPr>
          <p:cNvPr id="26" name="Picture 25">
            <a:extLst>
              <a:ext uri="{FF2B5EF4-FFF2-40B4-BE49-F238E27FC236}">
                <a16:creationId xmlns:a16="http://schemas.microsoft.com/office/drawing/2014/main" id="{1C38A56B-5924-4BF6-B3E4-2D08A7963BB5}"/>
              </a:ext>
            </a:extLst>
          </p:cNvPr>
          <p:cNvPicPr>
            <a:picLocks noChangeAspect="1"/>
          </p:cNvPicPr>
          <p:nvPr/>
        </p:nvPicPr>
        <p:blipFill rotWithShape="1">
          <a:blip r:embed="rId7"/>
          <a:srcRect l="31630" t="10200" r="31685" b="10033"/>
          <a:stretch/>
        </p:blipFill>
        <p:spPr>
          <a:xfrm>
            <a:off x="7017048" y="846825"/>
            <a:ext cx="4472609" cy="4740965"/>
          </a:xfrm>
          <a:prstGeom prst="rect">
            <a:avLst/>
          </a:prstGeom>
        </p:spPr>
      </p:pic>
      <p:cxnSp>
        <p:nvCxnSpPr>
          <p:cNvPr id="3" name="连接符: 肘形 2">
            <a:extLst>
              <a:ext uri="{FF2B5EF4-FFF2-40B4-BE49-F238E27FC236}">
                <a16:creationId xmlns:a16="http://schemas.microsoft.com/office/drawing/2014/main" id="{26E287DF-599D-4D33-9E50-5F02E52210E6}"/>
              </a:ext>
            </a:extLst>
          </p:cNvPr>
          <p:cNvCxnSpPr>
            <a:cxnSpLocks/>
            <a:endCxn id="6" idx="1"/>
          </p:cNvCxnSpPr>
          <p:nvPr/>
        </p:nvCxnSpPr>
        <p:spPr>
          <a:xfrm flipV="1">
            <a:off x="1620416" y="1348897"/>
            <a:ext cx="8652588" cy="1069161"/>
          </a:xfrm>
          <a:prstGeom prst="bentConnector3">
            <a:avLst>
              <a:gd name="adj1" fmla="val 50000"/>
            </a:avLst>
          </a:prstGeom>
          <a:ln>
            <a:solidFill>
              <a:srgbClr val="4472C4"/>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 name="Rectangle 5">
            <a:extLst>
              <a:ext uri="{FF2B5EF4-FFF2-40B4-BE49-F238E27FC236}">
                <a16:creationId xmlns:a16="http://schemas.microsoft.com/office/drawing/2014/main" id="{1CF8396B-DF59-4C60-AAC6-50EF2C4F6D5B}"/>
              </a:ext>
            </a:extLst>
          </p:cNvPr>
          <p:cNvSpPr/>
          <p:nvPr/>
        </p:nvSpPr>
        <p:spPr>
          <a:xfrm>
            <a:off x="10273004" y="1270210"/>
            <a:ext cx="298580" cy="157374"/>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ru-RU"/>
          </a:p>
        </p:txBody>
      </p:sp>
    </p:spTree>
    <p:extLst>
      <p:ext uri="{BB962C8B-B14F-4D97-AF65-F5344CB8AC3E}">
        <p14:creationId xmlns:p14="http://schemas.microsoft.com/office/powerpoint/2010/main" val="3164257087"/>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3993401"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5</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Interfaces on the UniSat OBC</a:t>
              </a:r>
            </a:p>
          </p:txBody>
        </p:sp>
      </p:grpSp>
      <p:sp>
        <p:nvSpPr>
          <p:cNvPr id="24" name="Прямоугольник 8">
            <a:extLst>
              <a:ext uri="{FF2B5EF4-FFF2-40B4-BE49-F238E27FC236}">
                <a16:creationId xmlns:a16="http://schemas.microsoft.com/office/drawing/2014/main" id="{A1F5A809-AC0E-436F-9E95-18D3C4923504}"/>
              </a:ext>
            </a:extLst>
          </p:cNvPr>
          <p:cNvSpPr/>
          <p:nvPr/>
        </p:nvSpPr>
        <p:spPr>
          <a:xfrm>
            <a:off x="258419" y="5456985"/>
            <a:ext cx="4863832"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Notice: visit </a:t>
            </a:r>
            <a:r>
              <a:rPr lang="en-US" sz="1100">
                <a:latin typeface="Arial" panose="020B0604020202020204" pitchFamily="34" charset="0"/>
                <a:cs typeface="Arial" panose="020B0604020202020204" pitchFamily="34" charset="0"/>
                <a:hlinkClick r:id="rId6"/>
              </a:rPr>
              <a:t>https://unepg.github.com/unisat/obc.html</a:t>
            </a:r>
            <a:r>
              <a:rPr lang="en-US" sz="1100">
                <a:latin typeface="Arial" panose="020B0604020202020204" pitchFamily="34" charset="0"/>
                <a:cs typeface="Arial" panose="020B0604020202020204" pitchFamily="34" charset="0"/>
              </a:rPr>
              <a:t> for interactive 3D view</a:t>
            </a:r>
          </a:p>
        </p:txBody>
      </p:sp>
      <p:sp>
        <p:nvSpPr>
          <p:cNvPr id="25" name="Прямоугольник 5">
            <a:extLst>
              <a:ext uri="{FF2B5EF4-FFF2-40B4-BE49-F238E27FC236}">
                <a16:creationId xmlns:a16="http://schemas.microsoft.com/office/drawing/2014/main" id="{AB8AA7BA-5B19-4DD6-A32D-C369C2878A82}"/>
              </a:ext>
            </a:extLst>
          </p:cNvPr>
          <p:cNvSpPr/>
          <p:nvPr/>
        </p:nvSpPr>
        <p:spPr>
          <a:xfrm>
            <a:off x="702343" y="1661191"/>
            <a:ext cx="2263637" cy="1420325"/>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UART (RS485)</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I2C</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CSI Camera</a:t>
            </a:r>
          </a:p>
        </p:txBody>
      </p:sp>
      <p:pic>
        <p:nvPicPr>
          <p:cNvPr id="26" name="Picture 25">
            <a:extLst>
              <a:ext uri="{FF2B5EF4-FFF2-40B4-BE49-F238E27FC236}">
                <a16:creationId xmlns:a16="http://schemas.microsoft.com/office/drawing/2014/main" id="{1C38A56B-5924-4BF6-B3E4-2D08A7963BB5}"/>
              </a:ext>
            </a:extLst>
          </p:cNvPr>
          <p:cNvPicPr>
            <a:picLocks noChangeAspect="1"/>
          </p:cNvPicPr>
          <p:nvPr/>
        </p:nvPicPr>
        <p:blipFill rotWithShape="1">
          <a:blip r:embed="rId7"/>
          <a:srcRect l="31630" t="10200" r="31685" b="10033"/>
          <a:stretch/>
        </p:blipFill>
        <p:spPr>
          <a:xfrm>
            <a:off x="7017048" y="846825"/>
            <a:ext cx="4472609" cy="4740965"/>
          </a:xfrm>
          <a:prstGeom prst="rect">
            <a:avLst/>
          </a:prstGeom>
        </p:spPr>
      </p:pic>
      <p:cxnSp>
        <p:nvCxnSpPr>
          <p:cNvPr id="3" name="连接符: 肘形 2">
            <a:extLst>
              <a:ext uri="{FF2B5EF4-FFF2-40B4-BE49-F238E27FC236}">
                <a16:creationId xmlns:a16="http://schemas.microsoft.com/office/drawing/2014/main" id="{26E287DF-599D-4D33-9E50-5F02E52210E6}"/>
              </a:ext>
            </a:extLst>
          </p:cNvPr>
          <p:cNvCxnSpPr>
            <a:cxnSpLocks/>
            <a:endCxn id="6" idx="1"/>
          </p:cNvCxnSpPr>
          <p:nvPr/>
        </p:nvCxnSpPr>
        <p:spPr>
          <a:xfrm>
            <a:off x="2618656" y="2929812"/>
            <a:ext cx="4472609" cy="737561"/>
          </a:xfrm>
          <a:prstGeom prst="bentConnector3">
            <a:avLst>
              <a:gd name="adj1" fmla="val 50000"/>
            </a:avLst>
          </a:prstGeom>
          <a:ln>
            <a:solidFill>
              <a:srgbClr val="4472C4"/>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 name="Rectangle 5">
            <a:extLst>
              <a:ext uri="{FF2B5EF4-FFF2-40B4-BE49-F238E27FC236}">
                <a16:creationId xmlns:a16="http://schemas.microsoft.com/office/drawing/2014/main" id="{1CF8396B-DF59-4C60-AAC6-50EF2C4F6D5B}"/>
              </a:ext>
            </a:extLst>
          </p:cNvPr>
          <p:cNvSpPr/>
          <p:nvPr/>
        </p:nvSpPr>
        <p:spPr>
          <a:xfrm>
            <a:off x="7091265" y="2324207"/>
            <a:ext cx="531845" cy="2686332"/>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ru-RU">
              <a:solidFill>
                <a:srgbClr val="FF0000"/>
              </a:solidFill>
            </a:endParaRPr>
          </a:p>
        </p:txBody>
      </p:sp>
    </p:spTree>
    <p:extLst>
      <p:ext uri="{BB962C8B-B14F-4D97-AF65-F5344CB8AC3E}">
        <p14:creationId xmlns:p14="http://schemas.microsoft.com/office/powerpoint/2010/main" val="1763266416"/>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3993401"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5</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Interfaces on the UniSat OBC</a:t>
              </a:r>
            </a:p>
          </p:txBody>
        </p:sp>
      </p:grpSp>
      <p:sp>
        <p:nvSpPr>
          <p:cNvPr id="24" name="Прямоугольник 8">
            <a:extLst>
              <a:ext uri="{FF2B5EF4-FFF2-40B4-BE49-F238E27FC236}">
                <a16:creationId xmlns:a16="http://schemas.microsoft.com/office/drawing/2014/main" id="{A1F5A809-AC0E-436F-9E95-18D3C4923504}"/>
              </a:ext>
            </a:extLst>
          </p:cNvPr>
          <p:cNvSpPr/>
          <p:nvPr/>
        </p:nvSpPr>
        <p:spPr>
          <a:xfrm>
            <a:off x="258419" y="5456985"/>
            <a:ext cx="4863832"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Notice: visit </a:t>
            </a:r>
            <a:r>
              <a:rPr lang="en-US" sz="1100">
                <a:latin typeface="Arial" panose="020B0604020202020204" pitchFamily="34" charset="0"/>
                <a:cs typeface="Arial" panose="020B0604020202020204" pitchFamily="34" charset="0"/>
                <a:hlinkClick r:id="rId6"/>
              </a:rPr>
              <a:t>https://unepg.github.com/unisat/obc.html</a:t>
            </a:r>
            <a:r>
              <a:rPr lang="en-US" sz="1100">
                <a:latin typeface="Arial" panose="020B0604020202020204" pitchFamily="34" charset="0"/>
                <a:cs typeface="Arial" panose="020B0604020202020204" pitchFamily="34" charset="0"/>
              </a:rPr>
              <a:t> for interactive 3D view</a:t>
            </a:r>
          </a:p>
        </p:txBody>
      </p:sp>
      <p:sp>
        <p:nvSpPr>
          <p:cNvPr id="25" name="Прямоугольник 5">
            <a:extLst>
              <a:ext uri="{FF2B5EF4-FFF2-40B4-BE49-F238E27FC236}">
                <a16:creationId xmlns:a16="http://schemas.microsoft.com/office/drawing/2014/main" id="{AB8AA7BA-5B19-4DD6-A32D-C369C2878A82}"/>
              </a:ext>
            </a:extLst>
          </p:cNvPr>
          <p:cNvSpPr/>
          <p:nvPr/>
        </p:nvSpPr>
        <p:spPr>
          <a:xfrm>
            <a:off x="702343" y="1661191"/>
            <a:ext cx="2263637" cy="1881990"/>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UART (RS485)</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I2C</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CSI Camera</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SD Interface</a:t>
            </a:r>
          </a:p>
        </p:txBody>
      </p:sp>
      <p:pic>
        <p:nvPicPr>
          <p:cNvPr id="26" name="Picture 25">
            <a:extLst>
              <a:ext uri="{FF2B5EF4-FFF2-40B4-BE49-F238E27FC236}">
                <a16:creationId xmlns:a16="http://schemas.microsoft.com/office/drawing/2014/main" id="{1C38A56B-5924-4BF6-B3E4-2D08A7963BB5}"/>
              </a:ext>
            </a:extLst>
          </p:cNvPr>
          <p:cNvPicPr>
            <a:picLocks noChangeAspect="1"/>
          </p:cNvPicPr>
          <p:nvPr/>
        </p:nvPicPr>
        <p:blipFill rotWithShape="1">
          <a:blip r:embed="rId7"/>
          <a:srcRect l="31630" t="10200" r="31685" b="10033"/>
          <a:stretch/>
        </p:blipFill>
        <p:spPr>
          <a:xfrm>
            <a:off x="7017048" y="846825"/>
            <a:ext cx="4472609" cy="4740965"/>
          </a:xfrm>
          <a:prstGeom prst="rect">
            <a:avLst/>
          </a:prstGeom>
        </p:spPr>
      </p:pic>
      <p:cxnSp>
        <p:nvCxnSpPr>
          <p:cNvPr id="3" name="连接符: 肘形 2">
            <a:extLst>
              <a:ext uri="{FF2B5EF4-FFF2-40B4-BE49-F238E27FC236}">
                <a16:creationId xmlns:a16="http://schemas.microsoft.com/office/drawing/2014/main" id="{26E287DF-599D-4D33-9E50-5F02E52210E6}"/>
              </a:ext>
            </a:extLst>
          </p:cNvPr>
          <p:cNvCxnSpPr>
            <a:cxnSpLocks/>
          </p:cNvCxnSpPr>
          <p:nvPr/>
        </p:nvCxnSpPr>
        <p:spPr>
          <a:xfrm flipV="1">
            <a:off x="2584580" y="3126794"/>
            <a:ext cx="8295340" cy="261610"/>
          </a:xfrm>
          <a:prstGeom prst="bentConnector3">
            <a:avLst>
              <a:gd name="adj1" fmla="val 29304"/>
            </a:avLst>
          </a:prstGeom>
          <a:ln>
            <a:solidFill>
              <a:srgbClr val="4472C4"/>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 name="Rectangle 5">
            <a:extLst>
              <a:ext uri="{FF2B5EF4-FFF2-40B4-BE49-F238E27FC236}">
                <a16:creationId xmlns:a16="http://schemas.microsoft.com/office/drawing/2014/main" id="{1CF8396B-DF59-4C60-AAC6-50EF2C4F6D5B}"/>
              </a:ext>
            </a:extLst>
          </p:cNvPr>
          <p:cNvSpPr/>
          <p:nvPr/>
        </p:nvSpPr>
        <p:spPr>
          <a:xfrm>
            <a:off x="10879921" y="2703267"/>
            <a:ext cx="609735" cy="839913"/>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ru-RU"/>
          </a:p>
        </p:txBody>
      </p:sp>
    </p:spTree>
    <p:extLst>
      <p:ext uri="{BB962C8B-B14F-4D97-AF65-F5344CB8AC3E}">
        <p14:creationId xmlns:p14="http://schemas.microsoft.com/office/powerpoint/2010/main" val="1511642705"/>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3993401"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5</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Interfaces on the UniSat OBC</a:t>
              </a:r>
            </a:p>
          </p:txBody>
        </p:sp>
      </p:grpSp>
      <p:sp>
        <p:nvSpPr>
          <p:cNvPr id="24" name="Прямоугольник 8">
            <a:extLst>
              <a:ext uri="{FF2B5EF4-FFF2-40B4-BE49-F238E27FC236}">
                <a16:creationId xmlns:a16="http://schemas.microsoft.com/office/drawing/2014/main" id="{A1F5A809-AC0E-436F-9E95-18D3C4923504}"/>
              </a:ext>
            </a:extLst>
          </p:cNvPr>
          <p:cNvSpPr/>
          <p:nvPr/>
        </p:nvSpPr>
        <p:spPr>
          <a:xfrm>
            <a:off x="258419" y="5456985"/>
            <a:ext cx="4863832"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Notice: visit </a:t>
            </a:r>
            <a:r>
              <a:rPr lang="en-US" sz="1100">
                <a:latin typeface="Arial" panose="020B0604020202020204" pitchFamily="34" charset="0"/>
                <a:cs typeface="Arial" panose="020B0604020202020204" pitchFamily="34" charset="0"/>
                <a:hlinkClick r:id="rId6"/>
              </a:rPr>
              <a:t>https://unepg.github.com/unisat/obc.html</a:t>
            </a:r>
            <a:r>
              <a:rPr lang="en-US" sz="1100">
                <a:latin typeface="Arial" panose="020B0604020202020204" pitchFamily="34" charset="0"/>
                <a:cs typeface="Arial" panose="020B0604020202020204" pitchFamily="34" charset="0"/>
              </a:rPr>
              <a:t> for interactive 3D view</a:t>
            </a:r>
          </a:p>
        </p:txBody>
      </p:sp>
      <p:sp>
        <p:nvSpPr>
          <p:cNvPr id="25" name="Прямоугольник 5">
            <a:extLst>
              <a:ext uri="{FF2B5EF4-FFF2-40B4-BE49-F238E27FC236}">
                <a16:creationId xmlns:a16="http://schemas.microsoft.com/office/drawing/2014/main" id="{AB8AA7BA-5B19-4DD6-A32D-C369C2878A82}"/>
              </a:ext>
            </a:extLst>
          </p:cNvPr>
          <p:cNvSpPr/>
          <p:nvPr/>
        </p:nvSpPr>
        <p:spPr>
          <a:xfrm>
            <a:off x="702343" y="1661191"/>
            <a:ext cx="2263637" cy="2343655"/>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UART (RS485)</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I2C</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CSI Camera</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SD Interface</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HDMI</a:t>
            </a:r>
          </a:p>
        </p:txBody>
      </p:sp>
      <p:pic>
        <p:nvPicPr>
          <p:cNvPr id="26" name="Picture 25">
            <a:extLst>
              <a:ext uri="{FF2B5EF4-FFF2-40B4-BE49-F238E27FC236}">
                <a16:creationId xmlns:a16="http://schemas.microsoft.com/office/drawing/2014/main" id="{1C38A56B-5924-4BF6-B3E4-2D08A7963BB5}"/>
              </a:ext>
            </a:extLst>
          </p:cNvPr>
          <p:cNvPicPr>
            <a:picLocks noChangeAspect="1"/>
          </p:cNvPicPr>
          <p:nvPr/>
        </p:nvPicPr>
        <p:blipFill rotWithShape="1">
          <a:blip r:embed="rId7"/>
          <a:srcRect l="31630" t="10200" r="31685" b="10033"/>
          <a:stretch/>
        </p:blipFill>
        <p:spPr>
          <a:xfrm>
            <a:off x="7017048" y="846825"/>
            <a:ext cx="4472609" cy="4740965"/>
          </a:xfrm>
          <a:prstGeom prst="rect">
            <a:avLst/>
          </a:prstGeom>
        </p:spPr>
      </p:pic>
      <p:cxnSp>
        <p:nvCxnSpPr>
          <p:cNvPr id="3" name="连接符: 肘形 2">
            <a:extLst>
              <a:ext uri="{FF2B5EF4-FFF2-40B4-BE49-F238E27FC236}">
                <a16:creationId xmlns:a16="http://schemas.microsoft.com/office/drawing/2014/main" id="{26E287DF-599D-4D33-9E50-5F02E52210E6}"/>
              </a:ext>
            </a:extLst>
          </p:cNvPr>
          <p:cNvCxnSpPr>
            <a:cxnSpLocks/>
          </p:cNvCxnSpPr>
          <p:nvPr/>
        </p:nvCxnSpPr>
        <p:spPr>
          <a:xfrm flipV="1">
            <a:off x="1891004" y="1931437"/>
            <a:ext cx="5050972" cy="1866122"/>
          </a:xfrm>
          <a:prstGeom prst="bentConnector3">
            <a:avLst>
              <a:gd name="adj1" fmla="val 50000"/>
            </a:avLst>
          </a:prstGeom>
          <a:ln>
            <a:solidFill>
              <a:srgbClr val="4472C4"/>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 name="Rectangle 5">
            <a:extLst>
              <a:ext uri="{FF2B5EF4-FFF2-40B4-BE49-F238E27FC236}">
                <a16:creationId xmlns:a16="http://schemas.microsoft.com/office/drawing/2014/main" id="{1CF8396B-DF59-4C60-AAC6-50EF2C4F6D5B}"/>
              </a:ext>
            </a:extLst>
          </p:cNvPr>
          <p:cNvSpPr/>
          <p:nvPr/>
        </p:nvSpPr>
        <p:spPr>
          <a:xfrm>
            <a:off x="6941975" y="1717626"/>
            <a:ext cx="634481" cy="471883"/>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ru-RU"/>
          </a:p>
        </p:txBody>
      </p:sp>
    </p:spTree>
    <p:extLst>
      <p:ext uri="{BB962C8B-B14F-4D97-AF65-F5344CB8AC3E}">
        <p14:creationId xmlns:p14="http://schemas.microsoft.com/office/powerpoint/2010/main" val="652776621"/>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3993401"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5</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Interfaces on the UniSat OBC</a:t>
              </a:r>
            </a:p>
          </p:txBody>
        </p:sp>
      </p:grpSp>
      <p:sp>
        <p:nvSpPr>
          <p:cNvPr id="24" name="Прямоугольник 8">
            <a:extLst>
              <a:ext uri="{FF2B5EF4-FFF2-40B4-BE49-F238E27FC236}">
                <a16:creationId xmlns:a16="http://schemas.microsoft.com/office/drawing/2014/main" id="{A1F5A809-AC0E-436F-9E95-18D3C4923504}"/>
              </a:ext>
            </a:extLst>
          </p:cNvPr>
          <p:cNvSpPr/>
          <p:nvPr/>
        </p:nvSpPr>
        <p:spPr>
          <a:xfrm>
            <a:off x="258419" y="5456985"/>
            <a:ext cx="4863832"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Notice: visit </a:t>
            </a:r>
            <a:r>
              <a:rPr lang="en-US" sz="1100">
                <a:latin typeface="Arial" panose="020B0604020202020204" pitchFamily="34" charset="0"/>
                <a:cs typeface="Arial" panose="020B0604020202020204" pitchFamily="34" charset="0"/>
                <a:hlinkClick r:id="rId6"/>
              </a:rPr>
              <a:t>https://unepg.github.com/unisat/obc.html</a:t>
            </a:r>
            <a:r>
              <a:rPr lang="en-US" sz="1100">
                <a:latin typeface="Arial" panose="020B0604020202020204" pitchFamily="34" charset="0"/>
                <a:cs typeface="Arial" panose="020B0604020202020204" pitchFamily="34" charset="0"/>
              </a:rPr>
              <a:t> for interactive 3D view</a:t>
            </a:r>
          </a:p>
        </p:txBody>
      </p:sp>
      <p:sp>
        <p:nvSpPr>
          <p:cNvPr id="25" name="Прямоугольник 5">
            <a:extLst>
              <a:ext uri="{FF2B5EF4-FFF2-40B4-BE49-F238E27FC236}">
                <a16:creationId xmlns:a16="http://schemas.microsoft.com/office/drawing/2014/main" id="{AB8AA7BA-5B19-4DD6-A32D-C369C2878A82}"/>
              </a:ext>
            </a:extLst>
          </p:cNvPr>
          <p:cNvSpPr/>
          <p:nvPr/>
        </p:nvSpPr>
        <p:spPr>
          <a:xfrm>
            <a:off x="702343" y="1661191"/>
            <a:ext cx="2263637" cy="2805320"/>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UART (RS485)</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I2C</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CSI Camera</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SD Interface</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HDMI</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USB</a:t>
            </a:r>
          </a:p>
        </p:txBody>
      </p:sp>
      <p:pic>
        <p:nvPicPr>
          <p:cNvPr id="26" name="Picture 25">
            <a:extLst>
              <a:ext uri="{FF2B5EF4-FFF2-40B4-BE49-F238E27FC236}">
                <a16:creationId xmlns:a16="http://schemas.microsoft.com/office/drawing/2014/main" id="{1C38A56B-5924-4BF6-B3E4-2D08A7963BB5}"/>
              </a:ext>
            </a:extLst>
          </p:cNvPr>
          <p:cNvPicPr>
            <a:picLocks noChangeAspect="1"/>
          </p:cNvPicPr>
          <p:nvPr/>
        </p:nvPicPr>
        <p:blipFill rotWithShape="1">
          <a:blip r:embed="rId7"/>
          <a:srcRect l="31630" t="10200" r="31685" b="10033"/>
          <a:stretch/>
        </p:blipFill>
        <p:spPr>
          <a:xfrm>
            <a:off x="7017048" y="846825"/>
            <a:ext cx="4472609" cy="4740965"/>
          </a:xfrm>
          <a:prstGeom prst="rect">
            <a:avLst/>
          </a:prstGeom>
        </p:spPr>
      </p:pic>
      <p:cxnSp>
        <p:nvCxnSpPr>
          <p:cNvPr id="3" name="连接符: 肘形 2">
            <a:extLst>
              <a:ext uri="{FF2B5EF4-FFF2-40B4-BE49-F238E27FC236}">
                <a16:creationId xmlns:a16="http://schemas.microsoft.com/office/drawing/2014/main" id="{26E287DF-599D-4D33-9E50-5F02E52210E6}"/>
              </a:ext>
            </a:extLst>
          </p:cNvPr>
          <p:cNvCxnSpPr>
            <a:cxnSpLocks/>
            <a:endCxn id="6" idx="1"/>
          </p:cNvCxnSpPr>
          <p:nvPr/>
        </p:nvCxnSpPr>
        <p:spPr>
          <a:xfrm>
            <a:off x="1754155" y="4264090"/>
            <a:ext cx="6734107" cy="1133250"/>
          </a:xfrm>
          <a:prstGeom prst="bentConnector3">
            <a:avLst>
              <a:gd name="adj1" fmla="val 50000"/>
            </a:avLst>
          </a:prstGeom>
          <a:ln>
            <a:solidFill>
              <a:srgbClr val="4472C4"/>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 name="Rectangle 5">
            <a:extLst>
              <a:ext uri="{FF2B5EF4-FFF2-40B4-BE49-F238E27FC236}">
                <a16:creationId xmlns:a16="http://schemas.microsoft.com/office/drawing/2014/main" id="{1CF8396B-DF59-4C60-AAC6-50EF2C4F6D5B}"/>
              </a:ext>
            </a:extLst>
          </p:cNvPr>
          <p:cNvSpPr/>
          <p:nvPr/>
        </p:nvSpPr>
        <p:spPr>
          <a:xfrm>
            <a:off x="8488262" y="5123754"/>
            <a:ext cx="2092651" cy="547172"/>
          </a:xfrm>
          <a:prstGeom prst="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ru-RU"/>
          </a:p>
        </p:txBody>
      </p:sp>
    </p:spTree>
    <p:extLst>
      <p:ext uri="{BB962C8B-B14F-4D97-AF65-F5344CB8AC3E}">
        <p14:creationId xmlns:p14="http://schemas.microsoft.com/office/powerpoint/2010/main" val="2991680186"/>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2941831"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6</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Cameras on the OBC</a:t>
              </a:r>
            </a:p>
          </p:txBody>
        </p:sp>
      </p:grpSp>
      <p:sp>
        <p:nvSpPr>
          <p:cNvPr id="24" name="Прямоугольник 8">
            <a:extLst>
              <a:ext uri="{FF2B5EF4-FFF2-40B4-BE49-F238E27FC236}">
                <a16:creationId xmlns:a16="http://schemas.microsoft.com/office/drawing/2014/main" id="{A1F5A809-AC0E-436F-9E95-18D3C4923504}"/>
              </a:ext>
            </a:extLst>
          </p:cNvPr>
          <p:cNvSpPr/>
          <p:nvPr/>
        </p:nvSpPr>
        <p:spPr>
          <a:xfrm>
            <a:off x="403418" y="5311053"/>
            <a:ext cx="4408579"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Raspberry Pi Camera Module V2 (image: Raspberry Pi Foundation)</a:t>
            </a:r>
          </a:p>
        </p:txBody>
      </p:sp>
      <p:pic>
        <p:nvPicPr>
          <p:cNvPr id="1026" name="Picture 2" descr="Buy Arducam OV5647 Camera Board with LS-40180 Fisheye Lens">
            <a:extLst>
              <a:ext uri="{FF2B5EF4-FFF2-40B4-BE49-F238E27FC236}">
                <a16:creationId xmlns:a16="http://schemas.microsoft.com/office/drawing/2014/main" id="{6AF93D25-8B51-4F63-AE13-FB8AA3C5431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85325" y="555084"/>
            <a:ext cx="4403035" cy="44030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E097817-D473-4B15-B5CD-EEE7145A604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03418" y="1130138"/>
            <a:ext cx="5076825" cy="3810000"/>
          </a:xfrm>
          <a:prstGeom prst="rect">
            <a:avLst/>
          </a:prstGeom>
          <a:noFill/>
          <a:extLst>
            <a:ext uri="{909E8E84-426E-40DD-AFC4-6F175D3DCCD1}">
              <a14:hiddenFill xmlns:a14="http://schemas.microsoft.com/office/drawing/2010/main">
                <a:solidFill>
                  <a:srgbClr val="FFFFFF"/>
                </a:solidFill>
              </a14:hiddenFill>
            </a:ext>
          </a:extLst>
        </p:spPr>
      </p:pic>
      <p:sp>
        <p:nvSpPr>
          <p:cNvPr id="20" name="Прямоугольник 8">
            <a:extLst>
              <a:ext uri="{FF2B5EF4-FFF2-40B4-BE49-F238E27FC236}">
                <a16:creationId xmlns:a16="http://schemas.microsoft.com/office/drawing/2014/main" id="{16E2CAEF-97DB-4EDA-A95D-9A512A090315}"/>
              </a:ext>
            </a:extLst>
          </p:cNvPr>
          <p:cNvSpPr/>
          <p:nvPr/>
        </p:nvSpPr>
        <p:spPr>
          <a:xfrm>
            <a:off x="6585325" y="5311053"/>
            <a:ext cx="3381054"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Raspberry Pi Fisheye Camera (image: Waveshare)</a:t>
            </a:r>
          </a:p>
        </p:txBody>
      </p:sp>
    </p:spTree>
    <p:extLst>
      <p:ext uri="{BB962C8B-B14F-4D97-AF65-F5344CB8AC3E}">
        <p14:creationId xmlns:p14="http://schemas.microsoft.com/office/powerpoint/2010/main" val="549121434"/>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 presetClass="entr" presetSubtype="0" fill="hold" grpId="0" nodeType="afterEffect">
                                  <p:stCondLst>
                                    <p:cond delay="0"/>
                                  </p:stCondLst>
                                  <p:childTnLst>
                                    <p:set>
                                      <p:cBhvr>
                                        <p:cTn id="15" dur="1" fill="hold">
                                          <p:stCondLst>
                                            <p:cond delay="0"/>
                                          </p:stCondLst>
                                        </p:cTn>
                                        <p:tgtEl>
                                          <p:spTgt spid="24"/>
                                        </p:tgtEl>
                                        <p:attrNameLst>
                                          <p:attrName>style.visibility</p:attrName>
                                        </p:attrNameLst>
                                      </p:cBhvr>
                                      <p:to>
                                        <p:strVal val="visible"/>
                                      </p:to>
                                    </p:set>
                                  </p:childTnLst>
                                </p:cTn>
                              </p:par>
                            </p:childTnLst>
                          </p:cTn>
                        </p:par>
                        <p:par>
                          <p:cTn id="16" fill="hold">
                            <p:stCondLst>
                              <p:cond delay="1000"/>
                            </p:stCondLst>
                            <p:childTnLst>
                              <p:par>
                                <p:cTn id="17" presetID="1" presetClass="entr" presetSubtype="0" fill="hold" grpId="0" nodeType="after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1428596"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7</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Review</a:t>
              </a:r>
            </a:p>
          </p:txBody>
        </p:sp>
      </p:grpSp>
      <p:graphicFrame>
        <p:nvGraphicFramePr>
          <p:cNvPr id="3" name="Diagram 2">
            <a:extLst>
              <a:ext uri="{FF2B5EF4-FFF2-40B4-BE49-F238E27FC236}">
                <a16:creationId xmlns:a16="http://schemas.microsoft.com/office/drawing/2014/main" id="{0FBC2141-CDAA-40B9-9844-0E7D10135323}"/>
              </a:ext>
            </a:extLst>
          </p:cNvPr>
          <p:cNvGraphicFramePr/>
          <p:nvPr>
            <p:extLst>
              <p:ext uri="{D42A27DB-BD31-4B8C-83A1-F6EECF244321}">
                <p14:modId xmlns:p14="http://schemas.microsoft.com/office/powerpoint/2010/main" val="2023013520"/>
              </p:ext>
            </p:extLst>
          </p:nvPr>
        </p:nvGraphicFramePr>
        <p:xfrm>
          <a:off x="2022128" y="718481"/>
          <a:ext cx="8128000" cy="541866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pSp>
        <p:nvGrpSpPr>
          <p:cNvPr id="7" name="Group 6">
            <a:extLst>
              <a:ext uri="{FF2B5EF4-FFF2-40B4-BE49-F238E27FC236}">
                <a16:creationId xmlns:a16="http://schemas.microsoft.com/office/drawing/2014/main" id="{38CA23C8-E367-4F99-8F04-1699CEA56FAA}"/>
              </a:ext>
            </a:extLst>
          </p:cNvPr>
          <p:cNvGrpSpPr/>
          <p:nvPr/>
        </p:nvGrpSpPr>
        <p:grpSpPr>
          <a:xfrm>
            <a:off x="2647817" y="4190592"/>
            <a:ext cx="1790162" cy="373874"/>
            <a:chOff x="2022128" y="4309862"/>
            <a:chExt cx="1790162" cy="373874"/>
          </a:xfrm>
        </p:grpSpPr>
        <p:pic>
          <p:nvPicPr>
            <p:cNvPr id="6" name="Picture 5" descr="A picture containing shape&#10;&#10;Description automatically generated">
              <a:extLst>
                <a:ext uri="{FF2B5EF4-FFF2-40B4-BE49-F238E27FC236}">
                  <a16:creationId xmlns:a16="http://schemas.microsoft.com/office/drawing/2014/main" id="{BD712D91-F9D4-4DA1-BE56-4AC614F346F7}"/>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022128" y="4309862"/>
              <a:ext cx="380417" cy="373874"/>
            </a:xfrm>
            <a:prstGeom prst="rect">
              <a:avLst/>
            </a:prstGeom>
          </p:spPr>
        </p:pic>
        <p:sp>
          <p:nvSpPr>
            <p:cNvPr id="22" name="Прямоугольник 8">
              <a:extLst>
                <a:ext uri="{FF2B5EF4-FFF2-40B4-BE49-F238E27FC236}">
                  <a16:creationId xmlns:a16="http://schemas.microsoft.com/office/drawing/2014/main" id="{35D69AE7-0592-428B-9611-CFB25B61F7F9}"/>
                </a:ext>
              </a:extLst>
            </p:cNvPr>
            <p:cNvSpPr/>
            <p:nvPr/>
          </p:nvSpPr>
          <p:spPr>
            <a:xfrm>
              <a:off x="2402545" y="4327522"/>
              <a:ext cx="1409745" cy="338554"/>
            </a:xfrm>
            <a:prstGeom prst="rect">
              <a:avLst/>
            </a:prstGeom>
          </p:spPr>
          <p:txBody>
            <a:bodyPr wrap="none">
              <a:spAutoFit/>
            </a:bodyPr>
            <a:lstStyle/>
            <a:p>
              <a:r>
                <a:rPr lang="en-US" sz="1600">
                  <a:latin typeface="Arial" panose="020B0604020202020204" pitchFamily="34" charset="0"/>
                  <a:cs typeface="Arial" panose="020B0604020202020204" pitchFamily="34" charset="0"/>
                </a:rPr>
                <a:t>You are here!</a:t>
              </a:r>
            </a:p>
          </p:txBody>
        </p:sp>
      </p:grpSp>
    </p:spTree>
    <p:extLst>
      <p:ext uri="{BB962C8B-B14F-4D97-AF65-F5344CB8AC3E}">
        <p14:creationId xmlns:p14="http://schemas.microsoft.com/office/powerpoint/2010/main" val="2933641479"/>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Группа 3"/>
          <p:cNvGrpSpPr/>
          <p:nvPr/>
        </p:nvGrpSpPr>
        <p:grpSpPr>
          <a:xfrm>
            <a:off x="0" y="6043819"/>
            <a:ext cx="12192000" cy="836713"/>
            <a:chOff x="0" y="6025857"/>
            <a:chExt cx="12192000" cy="836713"/>
          </a:xfrm>
        </p:grpSpPr>
        <p:grpSp>
          <p:nvGrpSpPr>
            <p:cNvPr id="5" name="Группа 4"/>
            <p:cNvGrpSpPr/>
            <p:nvPr/>
          </p:nvGrpSpPr>
          <p:grpSpPr>
            <a:xfrm>
              <a:off x="0" y="6025857"/>
              <a:ext cx="12192000" cy="836713"/>
              <a:chOff x="0" y="6025857"/>
              <a:chExt cx="12192000" cy="836713"/>
            </a:xfrm>
          </p:grpSpPr>
          <p:sp>
            <p:nvSpPr>
              <p:cNvPr id="7" name="Прямоугольник 6"/>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8" name="Рисунок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75220"/>
                <a:ext cx="5401429" cy="769840"/>
              </a:xfrm>
              <a:prstGeom prst="rect">
                <a:avLst/>
              </a:prstGeom>
            </p:spPr>
          </p:pic>
          <p:pic>
            <p:nvPicPr>
              <p:cNvPr id="11"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6" name="Рисунок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sp>
        <p:nvSpPr>
          <p:cNvPr id="13" name="Заголовок 1"/>
          <p:cNvSpPr txBox="1">
            <a:spLocks/>
          </p:cNvSpPr>
          <p:nvPr/>
        </p:nvSpPr>
        <p:spPr>
          <a:xfrm>
            <a:off x="0" y="0"/>
            <a:ext cx="12192000" cy="638732"/>
          </a:xfrm>
          <a:prstGeom prst="rect">
            <a:avLst/>
          </a:prstGeom>
          <a:solidFill>
            <a:srgbClr val="00B0F0"/>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ru-RU" sz="2000">
                <a:solidFill>
                  <a:srgbClr val="002060"/>
                </a:solidFill>
                <a:latin typeface="Arial" panose="020B0604020202020204" pitchFamily="34" charset="0"/>
                <a:cs typeface="Arial" panose="020B0604020202020204" pitchFamily="34" charset="0"/>
              </a:rPr>
              <a:t>   </a:t>
            </a:r>
            <a:r>
              <a:rPr lang="en-US" sz="1800" b="1">
                <a:solidFill>
                  <a:schemeClr val="bg1"/>
                </a:solidFill>
                <a:latin typeface="Arial" panose="020B0604020202020204" pitchFamily="34" charset="0"/>
                <a:cs typeface="Arial" panose="020B0604020202020204" pitchFamily="34" charset="0"/>
              </a:rPr>
              <a:t>The following materials are used in this lecture.</a:t>
            </a:r>
            <a:endParaRPr lang="ru-RU" sz="1800" b="1">
              <a:solidFill>
                <a:schemeClr val="bg1"/>
              </a:solidFill>
              <a:latin typeface="Arial" panose="020B0604020202020204" pitchFamily="34" charset="0"/>
              <a:cs typeface="Arial" panose="020B0604020202020204" pitchFamily="34" charset="0"/>
            </a:endParaRPr>
          </a:p>
        </p:txBody>
      </p:sp>
      <p:sp>
        <p:nvSpPr>
          <p:cNvPr id="14" name="Заголовок 1"/>
          <p:cNvSpPr txBox="1">
            <a:spLocks/>
          </p:cNvSpPr>
          <p:nvPr/>
        </p:nvSpPr>
        <p:spPr>
          <a:xfrm>
            <a:off x="388018" y="805695"/>
            <a:ext cx="11442032" cy="4873625"/>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1200" b="1" dirty="0">
                <a:latin typeface="Arial" panose="020B0604020202020204" pitchFamily="34" charset="0"/>
                <a:cs typeface="Arial" panose="020B0604020202020204" pitchFamily="34" charset="0"/>
              </a:rPr>
              <a:t>Literature:</a:t>
            </a:r>
          </a:p>
          <a:p>
            <a:pPr>
              <a:lnSpc>
                <a:spcPct val="100000"/>
              </a:lnSpc>
            </a:pPr>
            <a:br>
              <a:rPr lang="ru-RU" sz="1200" b="1" dirty="0">
                <a:latin typeface="Arial" panose="020B0604020202020204" pitchFamily="34" charset="0"/>
                <a:cs typeface="Arial" panose="020B0604020202020204" pitchFamily="34" charset="0"/>
              </a:rPr>
            </a:br>
            <a:r>
              <a:rPr lang="en-US" sz="1200" dirty="0">
                <a:latin typeface="Arial" panose="020B0604020202020204" pitchFamily="34" charset="0"/>
                <a:cs typeface="Arial" panose="020B0604020202020204" pitchFamily="34" charset="0"/>
              </a:rPr>
              <a:t>1. "A Study of Common OBC HW Architecture for LEO &amp; GEO Satellite", JC-SAT 2009, Yun Ki Lee, </a:t>
            </a:r>
            <a:r>
              <a:rPr lang="en-US" sz="1200" dirty="0" err="1">
                <a:latin typeface="Arial" panose="020B0604020202020204" pitchFamily="34" charset="0"/>
                <a:cs typeface="Arial" panose="020B0604020202020204" pitchFamily="34" charset="0"/>
              </a:rPr>
              <a:t>Joo</a:t>
            </a:r>
            <a:r>
              <a:rPr lang="en-US" sz="1200" dirty="0">
                <a:latin typeface="Arial" panose="020B0604020202020204" pitchFamily="34" charset="0"/>
                <a:cs typeface="Arial" panose="020B0604020202020204" pitchFamily="34" charset="0"/>
              </a:rPr>
              <a:t> Ho Won, Sang Kon Lee.</a:t>
            </a:r>
          </a:p>
          <a:p>
            <a:pPr>
              <a:lnSpc>
                <a:spcPct val="100000"/>
              </a:lnSpc>
            </a:pPr>
            <a:r>
              <a:rPr lang="en-US" sz="1200" dirty="0">
                <a:latin typeface="Arial" panose="020B0604020202020204" pitchFamily="34" charset="0"/>
                <a:cs typeface="Arial" panose="020B0604020202020204" pitchFamily="34" charset="0"/>
              </a:rPr>
              <a:t>2. "Current Satellite OBC Development Status", Avionics Systems Symposium, Korea 2011, Young Ho Cho.</a:t>
            </a:r>
          </a:p>
          <a:p>
            <a:pPr>
              <a:lnSpc>
                <a:spcPct val="100000"/>
              </a:lnSpc>
            </a:pPr>
            <a:r>
              <a:rPr lang="en-US" sz="1200" dirty="0">
                <a:latin typeface="Arial" panose="020B0604020202020204" pitchFamily="34" charset="0"/>
                <a:cs typeface="Arial" panose="020B0604020202020204" pitchFamily="34" charset="0"/>
              </a:rPr>
              <a:t>3. H. E. H. Ahmed, E. Kamal and A. </a:t>
            </a:r>
            <a:r>
              <a:rPr lang="en-US" sz="1200" dirty="0" err="1">
                <a:latin typeface="Arial" panose="020B0604020202020204" pitchFamily="34" charset="0"/>
                <a:cs typeface="Arial" panose="020B0604020202020204" pitchFamily="34" charset="0"/>
              </a:rPr>
              <a:t>Elsayed</a:t>
            </a:r>
            <a:r>
              <a:rPr lang="en-US" sz="1200" dirty="0">
                <a:latin typeface="Arial" panose="020B0604020202020204" pitchFamily="34" charset="0"/>
                <a:cs typeface="Arial" panose="020B0604020202020204" pitchFamily="34" charset="0"/>
              </a:rPr>
              <a:t>, "Telemetry microcomputer application in satellites OBC," 2009 First Asian Himalayas International Conference on Internet, 2009, pp. 1-6, </a:t>
            </a:r>
            <a:r>
              <a:rPr lang="en-US" sz="1200" dirty="0" err="1">
                <a:latin typeface="Arial" panose="020B0604020202020204" pitchFamily="34" charset="0"/>
                <a:cs typeface="Arial" panose="020B0604020202020204" pitchFamily="34" charset="0"/>
              </a:rPr>
              <a:t>doi</a:t>
            </a:r>
            <a:r>
              <a:rPr lang="en-US" sz="1200" dirty="0">
                <a:latin typeface="Arial" panose="020B0604020202020204" pitchFamily="34" charset="0"/>
                <a:cs typeface="Arial" panose="020B0604020202020204" pitchFamily="34" charset="0"/>
              </a:rPr>
              <a:t>: 10.1109/AHICI.2009.5340347.</a:t>
            </a:r>
          </a:p>
          <a:p>
            <a:pPr>
              <a:lnSpc>
                <a:spcPct val="100000"/>
              </a:lnSpc>
            </a:pPr>
            <a:r>
              <a:rPr lang="en-US" sz="1200" dirty="0">
                <a:latin typeface="Arial" panose="020B0604020202020204" pitchFamily="34" charset="0"/>
                <a:cs typeface="Arial" panose="020B0604020202020204" pitchFamily="34" charset="0"/>
              </a:rPr>
              <a:t>4. M. Fayyaz and T. </a:t>
            </a:r>
            <a:r>
              <a:rPr lang="en-US" sz="1200" dirty="0" err="1">
                <a:latin typeface="Arial" panose="020B0604020202020204" pitchFamily="34" charset="0"/>
                <a:cs typeface="Arial" panose="020B0604020202020204" pitchFamily="34" charset="0"/>
              </a:rPr>
              <a:t>Vladimirova</a:t>
            </a:r>
            <a:r>
              <a:rPr lang="en-US" sz="1200" dirty="0">
                <a:latin typeface="Arial" panose="020B0604020202020204" pitchFamily="34" charset="0"/>
                <a:cs typeface="Arial" panose="020B0604020202020204" pitchFamily="34" charset="0"/>
              </a:rPr>
              <a:t>, "Fault-Tolerant Distributed approach to satellite On-Board Computer design," 2014 IEEE Aerospace Conference, 2014, pp. 1-12</a:t>
            </a:r>
          </a:p>
          <a:p>
            <a:pPr>
              <a:lnSpc>
                <a:spcPct val="100000"/>
              </a:lnSpc>
            </a:pPr>
            <a:endParaRPr lang="ru-RU" sz="1200" b="1" dirty="0">
              <a:latin typeface="Arial" panose="020B0604020202020204" pitchFamily="34" charset="0"/>
              <a:cs typeface="Arial" panose="020B0604020202020204" pitchFamily="34" charset="0"/>
            </a:endParaRPr>
          </a:p>
          <a:p>
            <a:pPr>
              <a:lnSpc>
                <a:spcPct val="100000"/>
              </a:lnSpc>
            </a:pPr>
            <a:r>
              <a:rPr lang="en-US" sz="1200" b="1" dirty="0">
                <a:latin typeface="Arial" panose="020B0604020202020204" pitchFamily="34" charset="0"/>
                <a:cs typeface="Arial" panose="020B0604020202020204" pitchFamily="34" charset="0"/>
              </a:rPr>
              <a:t>Internet resources</a:t>
            </a:r>
            <a:r>
              <a:rPr lang="ru-RU" sz="1200" b="1" dirty="0">
                <a:latin typeface="Arial" panose="020B0604020202020204" pitchFamily="34" charset="0"/>
                <a:cs typeface="Arial" panose="020B0604020202020204" pitchFamily="34" charset="0"/>
              </a:rPr>
              <a:t>:</a:t>
            </a:r>
            <a:br>
              <a:rPr lang="ru-RU" sz="1200" b="1" dirty="0">
                <a:latin typeface="Arial" panose="020B0604020202020204" pitchFamily="34" charset="0"/>
                <a:cs typeface="Arial" panose="020B0604020202020204" pitchFamily="34" charset="0"/>
              </a:rPr>
            </a:br>
            <a:endParaRPr lang="en-US" sz="1200" b="1" dirty="0">
              <a:latin typeface="Arial" panose="020B0604020202020204" pitchFamily="34" charset="0"/>
              <a:cs typeface="Arial" panose="020B0604020202020204" pitchFamily="34" charset="0"/>
            </a:endParaRP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https://unepg.github.io/unisat/obc.html </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https://www.waveshare.com/product/raspberry-pi/cameras/rpi-camera-b.htm</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https://www.raspberrypi.com/products/camera-module-v2/</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https://www.raspberrypi.com/products/compute-module-3-plus/</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https://www.raspberrypi.com/products/compute-module-io-board-v3/</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https://blog.satsearch.co/2020-03-11-an-overview-of-on-board-computer-obc-systems-available-on-the-global-space-marketplace</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https://www.esa.int/Enabling_Support/Space_Engineering_Technology/Onboard_Computers_and_Data_Handling/Onboard_Computers</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https://aerospace.honeywell.com/us/en/learn/products/space/spacecraft-on-board-computer</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https://www.zdnet.com/article/spacex-weve-launched-32000-linux-computers-into-space-for-starlink-internet/</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https://money.cnn.com/2017/08/12/technology/future/spacex-nasa-supercomputer/index.html</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https://www.pantritrading.com/bmw-e32-e34-bc5-obc-on-board-computer-display-8351055-65818351055.html?currency=KZT&amp;gclid=CjwKCAiAsNKQBhAPEiwAB-I5zZMm7UAxcSLSMO3xpBOQL2hS6di-NzN5STwrTW6oI4OkqkT_W7CxSRoCD0QQAvD_BwE </a:t>
            </a:r>
          </a:p>
          <a:p>
            <a:pPr marL="228600" indent="-228600">
              <a:lnSpc>
                <a:spcPct val="100000"/>
              </a:lnSpc>
              <a:buFont typeface="+mj-lt"/>
              <a:buAutoNum type="arabicPeriod"/>
            </a:pPr>
            <a:r>
              <a:rPr lang="en-US" sz="1200" dirty="0">
                <a:latin typeface="Arial" panose="020B0604020202020204" pitchFamily="34" charset="0"/>
                <a:cs typeface="Arial" panose="020B0604020202020204" pitchFamily="34" charset="0"/>
              </a:rPr>
              <a:t>https://www.ruag.com/system/files/media_document/2020-11/OBC-NG%20November%202020_0.pdf </a:t>
            </a:r>
            <a:br>
              <a:rPr lang="en-US" sz="1200"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59150245"/>
      </p:ext>
    </p:extLst>
  </p:cSld>
  <p:clrMapOvr>
    <a:masterClrMapping/>
  </p:clrMapOvr>
  <mc:AlternateContent xmlns:mc="http://schemas.openxmlformats.org/markup-compatibility/2006" xmlns:p14="http://schemas.microsoft.com/office/powerpoint/2010/main">
    <mc:Choice Requires="p14">
      <p:transition spd="slow" p14:dur="1500" advClick="0" advTm="5000">
        <p:split orient="vert"/>
      </p:transition>
    </mc:Choice>
    <mc:Fallback xmlns="">
      <p:transition spd="slow" advClick="0" advTm="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1000"/>
                                        <p:tgtEl>
                                          <p:spTgt spid="13"/>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down)">
                                      <p:cBhvr>
                                        <p:cTn id="1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2000"/>
            <a:lum/>
          </a:blip>
          <a:srcRect/>
          <a:stretch>
            <a:fillRect t="-9000" b="-9000"/>
          </a:stretch>
        </a:blipFill>
        <a:effectLst/>
      </p:bgPr>
    </p:bg>
    <p:spTree>
      <p:nvGrpSpPr>
        <p:cNvPr id="1" name=""/>
        <p:cNvGrpSpPr/>
        <p:nvPr/>
      </p:nvGrpSpPr>
      <p:grpSpPr>
        <a:xfrm>
          <a:off x="0" y="0"/>
          <a:ext cx="0" cy="0"/>
          <a:chOff x="0" y="0"/>
          <a:chExt cx="0" cy="0"/>
        </a:xfrm>
      </p:grpSpPr>
      <p:sp>
        <p:nvSpPr>
          <p:cNvPr id="9" name="Прямоугольник 8"/>
          <p:cNvSpPr/>
          <p:nvPr/>
        </p:nvSpPr>
        <p:spPr>
          <a:xfrm>
            <a:off x="2256102" y="5402973"/>
            <a:ext cx="8531955" cy="707886"/>
          </a:xfrm>
          <a:prstGeom prst="rect">
            <a:avLst/>
          </a:prstGeom>
        </p:spPr>
        <p:txBody>
          <a:bodyPr wrap="square">
            <a:spAutoFit/>
          </a:bodyPr>
          <a:lstStyle/>
          <a:p>
            <a:pPr algn="ctr"/>
            <a:r>
              <a:rPr lang="ru-RU" sz="2000">
                <a:solidFill>
                  <a:srgbClr val="074D67"/>
                </a:solidFill>
                <a:latin typeface="Arial" panose="020B0604020202020204" pitchFamily="34" charset="0"/>
                <a:cs typeface="Arial" panose="020B0604020202020204" pitchFamily="34" charset="0"/>
              </a:rPr>
              <a:t>UNEPG является совместным проектом </a:t>
            </a:r>
            <a:r>
              <a:rPr lang="ru-RU" sz="2000">
                <a:solidFill>
                  <a:srgbClr val="00B0F0"/>
                </a:solidFill>
                <a:latin typeface="Arial" panose="020B0604020202020204" pitchFamily="34" charset="0"/>
                <a:cs typeface="Arial" panose="020B0604020202020204" pitchFamily="34" charset="0"/>
              </a:rPr>
              <a:t>ЮНИСЕФ Казахстан </a:t>
            </a:r>
            <a:r>
              <a:rPr lang="ru-RU" sz="2000">
                <a:solidFill>
                  <a:srgbClr val="074D67"/>
                </a:solidFill>
                <a:latin typeface="Arial" panose="020B0604020202020204" pitchFamily="34" charset="0"/>
                <a:cs typeface="Arial" panose="020B0604020202020204" pitchFamily="34" charset="0"/>
              </a:rPr>
              <a:t>и Казахского национального университета имени аль</a:t>
            </a:r>
            <a:r>
              <a:rPr lang="en-US" sz="2000">
                <a:solidFill>
                  <a:srgbClr val="074D67"/>
                </a:solidFill>
                <a:latin typeface="Arial" panose="020B0604020202020204" pitchFamily="34" charset="0"/>
                <a:cs typeface="Arial" panose="020B0604020202020204" pitchFamily="34" charset="0"/>
              </a:rPr>
              <a:t>-</a:t>
            </a:r>
            <a:r>
              <a:rPr lang="ru-RU" sz="2000" err="1">
                <a:solidFill>
                  <a:srgbClr val="074D67"/>
                </a:solidFill>
                <a:latin typeface="Arial" panose="020B0604020202020204" pitchFamily="34" charset="0"/>
                <a:cs typeface="Arial" panose="020B0604020202020204" pitchFamily="34" charset="0"/>
              </a:rPr>
              <a:t>Фараби</a:t>
            </a:r>
            <a:endParaRPr lang="ru-RU" sz="2000">
              <a:solidFill>
                <a:srgbClr val="074D67"/>
              </a:solidFill>
              <a:latin typeface="Arial" panose="020B0604020202020204" pitchFamily="34" charset="0"/>
              <a:cs typeface="Arial" panose="020B0604020202020204" pitchFamily="34" charset="0"/>
            </a:endParaRPr>
          </a:p>
        </p:txBody>
      </p:sp>
      <p:sp>
        <p:nvSpPr>
          <p:cNvPr id="10" name="タイトル 1"/>
          <p:cNvSpPr txBox="1">
            <a:spLocks/>
          </p:cNvSpPr>
          <p:nvPr/>
        </p:nvSpPr>
        <p:spPr>
          <a:xfrm>
            <a:off x="560914" y="0"/>
            <a:ext cx="11352942" cy="161304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ru-RU" sz="2800">
                <a:solidFill>
                  <a:srgbClr val="FCB414"/>
                </a:solidFill>
                <a:latin typeface="Arial" panose="020B0604020202020204" pitchFamily="34" charset="0"/>
                <a:cs typeface="Arial" panose="020B0604020202020204" pitchFamily="34" charset="0"/>
              </a:rPr>
              <a:t>Запусти свою мечту</a:t>
            </a:r>
            <a:r>
              <a:rPr lang="en-US" sz="2800">
                <a:solidFill>
                  <a:srgbClr val="FCB414"/>
                </a:solidFill>
                <a:latin typeface="Arial" panose="020B0604020202020204" pitchFamily="34" charset="0"/>
                <a:cs typeface="Arial" panose="020B0604020202020204" pitchFamily="34" charset="0"/>
              </a:rPr>
              <a:t>: </a:t>
            </a:r>
            <a:r>
              <a:rPr lang="ru-RU" sz="2800">
                <a:solidFill>
                  <a:prstClr val="black"/>
                </a:solidFill>
                <a:latin typeface="Arial" panose="020B0604020202020204" pitchFamily="34" charset="0"/>
                <a:cs typeface="Arial" panose="020B0604020202020204" pitchFamily="34" charset="0"/>
              </a:rPr>
              <a:t>Образовательная программа по разработке наноспутников UniSat для девочек (UNEPG)</a:t>
            </a:r>
            <a:endParaRPr lang="ja-JP" altLang="en-US" sz="2800">
              <a:solidFill>
                <a:prstClr val="black"/>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21133371"/>
      </p:ext>
    </p:extLst>
  </p:cSld>
  <p:clrMapOvr>
    <a:masterClrMapping/>
  </p:clrMapOvr>
  <mc:AlternateContent xmlns:mc="http://schemas.openxmlformats.org/markup-compatibility/2006" xmlns:p14="http://schemas.microsoft.com/office/powerpoint/2010/main">
    <mc:Choice Requires="p14">
      <p:transition spd="slow" p14:dur="1500" advClick="0" advTm="10000">
        <p:split orient="vert"/>
      </p:transition>
    </mc:Choice>
    <mc:Fallback xmlns="">
      <p:transition spd="slow" advClick="0" advTm="10000">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18302" y="185601"/>
            <a:ext cx="11755395" cy="523220"/>
          </a:xfrm>
          <a:prstGeom prst="rect">
            <a:avLst/>
          </a:prstGeom>
        </p:spPr>
        <p:txBody>
          <a:bodyPr wrap="square">
            <a:spAutoFit/>
          </a:bodyPr>
          <a:lstStyle/>
          <a:p>
            <a:pPr algn="ctr"/>
            <a:r>
              <a:rPr lang="en-US" sz="2800" b="1">
                <a:latin typeface="Arial" panose="020B0604020202020204" pitchFamily="34" charset="0"/>
                <a:cs typeface="Arial" panose="020B0604020202020204" pitchFamily="34" charset="0"/>
              </a:rPr>
              <a:t>Lecture 1: Quick introduction to the OBC</a:t>
            </a:r>
          </a:p>
        </p:txBody>
      </p:sp>
      <p:sp>
        <p:nvSpPr>
          <p:cNvPr id="6" name="Прямоугольник 5"/>
          <p:cNvSpPr/>
          <p:nvPr/>
        </p:nvSpPr>
        <p:spPr>
          <a:xfrm>
            <a:off x="6485885" y="1339570"/>
            <a:ext cx="5182240" cy="1881990"/>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What is an on-board-computer (OBC)?</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What are the main functions of the OBC?</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What are the main hardware components of the UniSat OBC?</a:t>
            </a:r>
          </a:p>
        </p:txBody>
      </p:sp>
      <p:sp>
        <p:nvSpPr>
          <p:cNvPr id="8" name="TextBox 7"/>
          <p:cNvSpPr txBox="1"/>
          <p:nvPr/>
        </p:nvSpPr>
        <p:spPr>
          <a:xfrm>
            <a:off x="1899576" y="4657741"/>
            <a:ext cx="3257550" cy="253916"/>
          </a:xfrm>
          <a:prstGeom prst="rect">
            <a:avLst/>
          </a:prstGeom>
          <a:noFill/>
        </p:spPr>
        <p:txBody>
          <a:bodyPr wrap="square" rtlCol="0">
            <a:spAutoFit/>
          </a:bodyPr>
          <a:lstStyle/>
          <a:p>
            <a:pPr algn="ctr"/>
            <a:r>
              <a:rPr lang="en-US" sz="1000">
                <a:latin typeface="Arial" panose="020B0604020202020204" pitchFamily="34" charset="0"/>
                <a:cs typeface="Arial" panose="020B0604020202020204" pitchFamily="34" charset="0"/>
              </a:rPr>
              <a:t>CREDIT: ISS National Laboratory</a:t>
            </a:r>
          </a:p>
        </p:txBody>
      </p:sp>
      <p:grpSp>
        <p:nvGrpSpPr>
          <p:cNvPr id="9" name="Группа 8"/>
          <p:cNvGrpSpPr/>
          <p:nvPr/>
        </p:nvGrpSpPr>
        <p:grpSpPr>
          <a:xfrm>
            <a:off x="0" y="6025857"/>
            <a:ext cx="12192000" cy="838253"/>
            <a:chOff x="0" y="6025857"/>
            <a:chExt cx="12192000" cy="838253"/>
          </a:xfrm>
        </p:grpSpPr>
        <p:grpSp>
          <p:nvGrpSpPr>
            <p:cNvPr id="10" name="Группа 9"/>
            <p:cNvGrpSpPr/>
            <p:nvPr/>
          </p:nvGrpSpPr>
          <p:grpSpPr>
            <a:xfrm>
              <a:off x="0" y="6025857"/>
              <a:ext cx="12192000" cy="838253"/>
              <a:chOff x="0" y="6025857"/>
              <a:chExt cx="12192000" cy="838253"/>
            </a:xfrm>
          </p:grpSpPr>
          <p:sp>
            <p:nvSpPr>
              <p:cNvPr id="12" name="Прямоугольник 11"/>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13" name="Рисунок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4"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Century Gothic" panose="020B0502020202020204" pitchFamily="34" charset="0"/>
                  </a:rPr>
                  <a:t>kaznu.kz</a:t>
                </a:r>
              </a:p>
              <a:p>
                <a:pPr algn="ctr"/>
                <a:r>
                  <a:rPr lang="en-US" sz="1200" b="1">
                    <a:solidFill>
                      <a:schemeClr val="bg1"/>
                    </a:solidFill>
                    <a:latin typeface="Century Gothic" panose="020B0502020202020204" pitchFamily="34" charset="0"/>
                  </a:rPr>
                  <a:t>sciencepark.kz</a:t>
                </a:r>
                <a:endParaRPr lang="ru-RU" sz="1200" b="1">
                  <a:solidFill>
                    <a:schemeClr val="bg1"/>
                  </a:solidFill>
                  <a:latin typeface="Century Gothic" panose="020B0502020202020204" pitchFamily="34" charset="0"/>
                </a:endParaRPr>
              </a:p>
            </p:txBody>
          </p:sp>
        </p:grpSp>
        <p:pic>
          <p:nvPicPr>
            <p:cNvPr id="11" name="Рисунок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pic>
        <p:nvPicPr>
          <p:cNvPr id="16" name="Google Shape;106;p3" descr="CM3+/8GB Raspberry Pi | Embedded Computers | DigiKey">
            <a:extLst>
              <a:ext uri="{FF2B5EF4-FFF2-40B4-BE49-F238E27FC236}">
                <a16:creationId xmlns:a16="http://schemas.microsoft.com/office/drawing/2014/main" id="{097D549F-98AE-4320-8AB0-1FC3CABE56BE}"/>
              </a:ext>
            </a:extLst>
          </p:cNvPr>
          <p:cNvPicPr preferRelativeResize="0"/>
          <p:nvPr/>
        </p:nvPicPr>
        <p:blipFill rotWithShape="1">
          <a:blip r:embed="rId6">
            <a:alphaModFix/>
          </a:blip>
          <a:srcRect/>
          <a:stretch/>
        </p:blipFill>
        <p:spPr>
          <a:xfrm>
            <a:off x="596239" y="1086895"/>
            <a:ext cx="4560887" cy="4560888"/>
          </a:xfrm>
          <a:prstGeom prst="rect">
            <a:avLst/>
          </a:prstGeom>
          <a:noFill/>
          <a:ln>
            <a:noFill/>
          </a:ln>
        </p:spPr>
      </p:pic>
    </p:spTree>
    <p:extLst>
      <p:ext uri="{BB962C8B-B14F-4D97-AF65-F5344CB8AC3E}">
        <p14:creationId xmlns:p14="http://schemas.microsoft.com/office/powerpoint/2010/main" val="457029221"/>
      </p:ext>
    </p:extLst>
  </p:cSld>
  <p:clrMapOvr>
    <a:masterClrMapping/>
  </p:clrMapOvr>
  <p:transition spd="slow" advClick="0" advTm="33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iagram&#10;&#10;Description automatically generated">
            <a:extLst>
              <a:ext uri="{FF2B5EF4-FFF2-40B4-BE49-F238E27FC236}">
                <a16:creationId xmlns:a16="http://schemas.microsoft.com/office/drawing/2014/main" id="{8BB42168-3D9A-4316-8459-E24E5370092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8303" y="521311"/>
            <a:ext cx="10915650" cy="5457825"/>
          </a:xfrm>
          <a:prstGeom prst="rect">
            <a:avLst/>
          </a:prstGeom>
        </p:spPr>
      </p:pic>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32" name="Прямоугольник 8">
            <a:extLst>
              <a:ext uri="{FF2B5EF4-FFF2-40B4-BE49-F238E27FC236}">
                <a16:creationId xmlns:a16="http://schemas.microsoft.com/office/drawing/2014/main" id="{D62027CA-8799-49EB-991E-256D8D756748}"/>
              </a:ext>
            </a:extLst>
          </p:cNvPr>
          <p:cNvSpPr/>
          <p:nvPr/>
        </p:nvSpPr>
        <p:spPr>
          <a:xfrm>
            <a:off x="4900187" y="5465768"/>
            <a:ext cx="2717411"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Subsystems of UniSat 1U Nano-Satellite</a:t>
            </a:r>
          </a:p>
        </p:txBody>
      </p:sp>
      <p:cxnSp>
        <p:nvCxnSpPr>
          <p:cNvPr id="20" name="Connector: Curved 19">
            <a:extLst>
              <a:ext uri="{FF2B5EF4-FFF2-40B4-BE49-F238E27FC236}">
                <a16:creationId xmlns:a16="http://schemas.microsoft.com/office/drawing/2014/main" id="{5EC1A43F-AB0D-449B-853B-153026938418}"/>
              </a:ext>
            </a:extLst>
          </p:cNvPr>
          <p:cNvCxnSpPr/>
          <p:nvPr/>
        </p:nvCxnSpPr>
        <p:spPr>
          <a:xfrm rot="10800000" flipV="1">
            <a:off x="2419350" y="2495549"/>
            <a:ext cx="2019300" cy="1476375"/>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3403B3C-2F53-44CD-8D35-EB74B2C68C53}"/>
              </a:ext>
            </a:extLst>
          </p:cNvPr>
          <p:cNvSpPr txBox="1"/>
          <p:nvPr/>
        </p:nvSpPr>
        <p:spPr>
          <a:xfrm>
            <a:off x="1833932" y="3788033"/>
            <a:ext cx="585417" cy="369332"/>
          </a:xfrm>
          <a:prstGeom prst="rect">
            <a:avLst/>
          </a:prstGeom>
          <a:noFill/>
        </p:spPr>
        <p:txBody>
          <a:bodyPr wrap="none" rtlCol="0">
            <a:spAutoFit/>
          </a:bodyPr>
          <a:lstStyle/>
          <a:p>
            <a:r>
              <a:rPr lang="en-US"/>
              <a:t>OBC</a:t>
            </a:r>
          </a:p>
        </p:txBody>
      </p:sp>
      <p:sp>
        <p:nvSpPr>
          <p:cNvPr id="22" name="TextBox 21">
            <a:extLst>
              <a:ext uri="{FF2B5EF4-FFF2-40B4-BE49-F238E27FC236}">
                <a16:creationId xmlns:a16="http://schemas.microsoft.com/office/drawing/2014/main" id="{1B3AF0C3-C3EA-468F-9B4D-5045BFDFD30D}"/>
              </a:ext>
            </a:extLst>
          </p:cNvPr>
          <p:cNvSpPr txBox="1"/>
          <p:nvPr/>
        </p:nvSpPr>
        <p:spPr>
          <a:xfrm>
            <a:off x="147743" y="43829"/>
            <a:ext cx="6395830" cy="369332"/>
          </a:xfrm>
          <a:prstGeom prst="rect">
            <a:avLst/>
          </a:prstGeom>
          <a:noFill/>
        </p:spPr>
        <p:txBody>
          <a:bodyPr wrap="square">
            <a:spAutoFit/>
          </a:bodyPr>
          <a:lstStyle/>
          <a:p>
            <a:r>
              <a:rPr lang="ru-RU" b="1">
                <a:solidFill>
                  <a:schemeClr val="bg1"/>
                </a:solidFill>
                <a:latin typeface="Arial" panose="020B0604020202020204" pitchFamily="34" charset="0"/>
                <a:cs typeface="Arial" panose="020B0604020202020204" pitchFamily="34" charset="0"/>
              </a:rPr>
              <a:t> 1. </a:t>
            </a:r>
            <a:r>
              <a:rPr lang="en-US" b="1">
                <a:solidFill>
                  <a:schemeClr val="bg1"/>
                </a:solidFill>
                <a:latin typeface="Arial" panose="020B0604020202020204" pitchFamily="34" charset="0"/>
                <a:cs typeface="Arial" panose="020B0604020202020204" pitchFamily="34" charset="0"/>
              </a:rPr>
              <a:t>A spacecraft is a collection of different subsystems</a:t>
            </a:r>
            <a:endParaRPr lang="en-US"/>
          </a:p>
        </p:txBody>
      </p:sp>
    </p:spTree>
    <p:extLst>
      <p:ext uri="{BB962C8B-B14F-4D97-AF65-F5344CB8AC3E}">
        <p14:creationId xmlns:p14="http://schemas.microsoft.com/office/powerpoint/2010/main" val="710187326"/>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500"/>
                                        <p:tgtEl>
                                          <p:spTgt spid="3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descr="A picture containing electronics&#10;&#10;Description automatically generated">
            <a:extLst>
              <a:ext uri="{FF2B5EF4-FFF2-40B4-BE49-F238E27FC236}">
                <a16:creationId xmlns:a16="http://schemas.microsoft.com/office/drawing/2014/main" id="{D1424FF2-EA44-4906-82C3-C217C318820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004" y="3158470"/>
            <a:ext cx="3962400" cy="2471351"/>
          </a:xfrm>
          <a:prstGeom prst="rect">
            <a:avLst/>
          </a:prstGeom>
        </p:spPr>
      </p:pic>
      <p:sp>
        <p:nvSpPr>
          <p:cNvPr id="8" name="Прямоугольник 7"/>
          <p:cNvSpPr/>
          <p:nvPr/>
        </p:nvSpPr>
        <p:spPr>
          <a:xfrm>
            <a:off x="545360" y="2990477"/>
            <a:ext cx="2685351" cy="253916"/>
          </a:xfrm>
          <a:prstGeom prst="rect">
            <a:avLst/>
          </a:prstGeom>
        </p:spPr>
        <p:txBody>
          <a:bodyPr wrap="none">
            <a:spAutoFit/>
          </a:bodyPr>
          <a:lstStyle/>
          <a:p>
            <a:r>
              <a:rPr lang="en-US" sz="1050">
                <a:latin typeface="Arial" panose="020B0604020202020204" pitchFamily="34" charset="0"/>
                <a:cs typeface="Arial" panose="020B0604020202020204" pitchFamily="34" charset="0"/>
              </a:rPr>
              <a:t>BMW On board Computers for Spacecraft</a:t>
            </a:r>
          </a:p>
        </p:txBody>
      </p:sp>
      <p:sp>
        <p:nvSpPr>
          <p:cNvPr id="9" name="Прямоугольник 8"/>
          <p:cNvSpPr/>
          <p:nvPr/>
        </p:nvSpPr>
        <p:spPr>
          <a:xfrm>
            <a:off x="643944" y="5673348"/>
            <a:ext cx="2488182"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Commercial OBC from RUAG Space</a:t>
            </a:r>
          </a:p>
        </p:txBody>
      </p:sp>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6789038"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2</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On-Board Computer (OBC) is the brain of the spacecraft</a:t>
              </a:r>
            </a:p>
          </p:txBody>
        </p:sp>
      </p:grpSp>
      <p:pic>
        <p:nvPicPr>
          <p:cNvPr id="25" name="Picture 24" descr="A picture containing indoor&#10;&#10;Description automatically generated">
            <a:extLst>
              <a:ext uri="{FF2B5EF4-FFF2-40B4-BE49-F238E27FC236}">
                <a16:creationId xmlns:a16="http://schemas.microsoft.com/office/drawing/2014/main" id="{58DA738C-33B7-4BEB-874F-893D4576E68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38096" y="1001839"/>
            <a:ext cx="5672729" cy="4337948"/>
          </a:xfrm>
          <a:prstGeom prst="rect">
            <a:avLst/>
          </a:prstGeom>
        </p:spPr>
      </p:pic>
      <p:pic>
        <p:nvPicPr>
          <p:cNvPr id="29" name="Picture 28" descr="A picture containing electronics, printer&#10;&#10;Description automatically generated">
            <a:extLst>
              <a:ext uri="{FF2B5EF4-FFF2-40B4-BE49-F238E27FC236}">
                <a16:creationId xmlns:a16="http://schemas.microsoft.com/office/drawing/2014/main" id="{60A54247-80F9-4625-BF6F-7CFD889A890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22011" y="805328"/>
            <a:ext cx="2800756" cy="2080562"/>
          </a:xfrm>
          <a:prstGeom prst="rect">
            <a:avLst/>
          </a:prstGeom>
        </p:spPr>
      </p:pic>
      <p:sp>
        <p:nvSpPr>
          <p:cNvPr id="32" name="Прямоугольник 8">
            <a:extLst>
              <a:ext uri="{FF2B5EF4-FFF2-40B4-BE49-F238E27FC236}">
                <a16:creationId xmlns:a16="http://schemas.microsoft.com/office/drawing/2014/main" id="{D62027CA-8799-49EB-991E-256D8D756748}"/>
              </a:ext>
            </a:extLst>
          </p:cNvPr>
          <p:cNvSpPr/>
          <p:nvPr/>
        </p:nvSpPr>
        <p:spPr>
          <a:xfrm>
            <a:off x="6318347" y="5548962"/>
            <a:ext cx="2927404" cy="261610"/>
          </a:xfrm>
          <a:prstGeom prst="rect">
            <a:avLst/>
          </a:prstGeom>
        </p:spPr>
        <p:txBody>
          <a:bodyPr wrap="none">
            <a:spAutoFit/>
          </a:bodyPr>
          <a:lstStyle/>
          <a:p>
            <a:r>
              <a:rPr lang="en-US" sz="1100">
                <a:latin typeface="Arial" panose="020B0604020202020204" pitchFamily="34" charset="0"/>
                <a:cs typeface="Arial" panose="020B0604020202020204" pitchFamily="34" charset="0"/>
              </a:rPr>
              <a:t>SpaceX’s On-board Computer on Falcon 9</a:t>
            </a:r>
          </a:p>
        </p:txBody>
      </p:sp>
      <p:sp>
        <p:nvSpPr>
          <p:cNvPr id="20" name="TextBox 19">
            <a:extLst>
              <a:ext uri="{FF2B5EF4-FFF2-40B4-BE49-F238E27FC236}">
                <a16:creationId xmlns:a16="http://schemas.microsoft.com/office/drawing/2014/main" id="{A796D426-16EC-4827-AAA5-1A76DEF48CC8}"/>
              </a:ext>
            </a:extLst>
          </p:cNvPr>
          <p:cNvSpPr txBox="1"/>
          <p:nvPr/>
        </p:nvSpPr>
        <p:spPr>
          <a:xfrm>
            <a:off x="9743821" y="5008347"/>
            <a:ext cx="628698" cy="246221"/>
          </a:xfrm>
          <a:prstGeom prst="rect">
            <a:avLst/>
          </a:prstGeom>
          <a:noFill/>
        </p:spPr>
        <p:txBody>
          <a:bodyPr wrap="none" rtlCol="0">
            <a:spAutoFit/>
          </a:bodyPr>
          <a:lstStyle/>
          <a:p>
            <a:r>
              <a:rPr lang="en-US" sz="1000" b="0" i="0" dirty="0">
                <a:solidFill>
                  <a:schemeClr val="bg2"/>
                </a:solidFill>
                <a:effectLst/>
                <a:latin typeface="arial" panose="020B0604020202020204" pitchFamily="34" charset="0"/>
              </a:rPr>
              <a:t> © CNN</a:t>
            </a:r>
            <a:endParaRPr lang="en-US" sz="1000" dirty="0">
              <a:solidFill>
                <a:schemeClr val="bg2"/>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5D1E6AA2-8979-4F66-B574-750B806B10F0}"/>
              </a:ext>
            </a:extLst>
          </p:cNvPr>
          <p:cNvSpPr txBox="1"/>
          <p:nvPr/>
        </p:nvSpPr>
        <p:spPr>
          <a:xfrm>
            <a:off x="2761171" y="2591026"/>
            <a:ext cx="1151277" cy="246221"/>
          </a:xfrm>
          <a:prstGeom prst="rect">
            <a:avLst/>
          </a:prstGeom>
          <a:noFill/>
        </p:spPr>
        <p:txBody>
          <a:bodyPr wrap="none" rtlCol="0">
            <a:spAutoFit/>
          </a:bodyPr>
          <a:lstStyle/>
          <a:p>
            <a:r>
              <a:rPr lang="en-US" sz="1000" b="0" i="0" dirty="0">
                <a:effectLst/>
                <a:latin typeface="arial" panose="020B0604020202020204" pitchFamily="34" charset="0"/>
              </a:rPr>
              <a:t> © </a:t>
            </a:r>
            <a:r>
              <a:rPr lang="en-US" sz="1000" b="0" i="0" dirty="0" err="1">
                <a:effectLst/>
                <a:latin typeface="Arial" panose="020B0604020202020204" pitchFamily="34" charset="0"/>
              </a:rPr>
              <a:t>Pantri</a:t>
            </a:r>
            <a:r>
              <a:rPr lang="en-US" sz="1000" b="0" i="0" dirty="0">
                <a:effectLst/>
                <a:latin typeface="Arial" panose="020B0604020202020204" pitchFamily="34" charset="0"/>
              </a:rPr>
              <a:t> Trading</a:t>
            </a:r>
            <a:endParaRPr lang="en-US" sz="10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E4A81247-8928-4E4C-8440-057CECCD667A}"/>
              </a:ext>
            </a:extLst>
          </p:cNvPr>
          <p:cNvSpPr txBox="1"/>
          <p:nvPr/>
        </p:nvSpPr>
        <p:spPr>
          <a:xfrm>
            <a:off x="2883503" y="5008346"/>
            <a:ext cx="1116011" cy="246221"/>
          </a:xfrm>
          <a:prstGeom prst="rect">
            <a:avLst/>
          </a:prstGeom>
          <a:noFill/>
        </p:spPr>
        <p:txBody>
          <a:bodyPr wrap="none" rtlCol="0">
            <a:spAutoFit/>
          </a:bodyPr>
          <a:lstStyle/>
          <a:p>
            <a:r>
              <a:rPr lang="en-US" sz="1000" b="0" i="0" dirty="0">
                <a:effectLst/>
                <a:latin typeface="arial" panose="020B0604020202020204" pitchFamily="34" charset="0"/>
              </a:rPr>
              <a:t> © </a:t>
            </a:r>
            <a:r>
              <a:rPr lang="ru" sz="1000" dirty="0">
                <a:latin typeface="Arial"/>
                <a:ea typeface="+mn-lt"/>
                <a:cs typeface="+mn-lt"/>
              </a:rPr>
              <a:t>RUAG Space​</a:t>
            </a:r>
            <a:endParaRPr lang="en-US" sz="1000" dirty="0">
              <a:latin typeface="Arial"/>
              <a:cs typeface="Arial"/>
            </a:endParaRPr>
          </a:p>
        </p:txBody>
      </p:sp>
    </p:spTree>
    <p:extLst>
      <p:ext uri="{BB962C8B-B14F-4D97-AF65-F5344CB8AC3E}">
        <p14:creationId xmlns:p14="http://schemas.microsoft.com/office/powerpoint/2010/main" val="3019075745"/>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6"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Horizontal)">
                                      <p:cBhvr>
                                        <p:cTn id="7" dur="500"/>
                                        <p:tgtEl>
                                          <p:spTgt spid="17"/>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 presetClass="entr" presetSubtype="0" fill="hold" grpId="0" nodeType="afterEffect">
                                  <p:stCondLst>
                                    <p:cond delay="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29"/>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21"/>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32" grpId="0"/>
      <p:bldP spid="21" grpId="0"/>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p:cNvSpPr/>
          <p:nvPr/>
        </p:nvSpPr>
        <p:spPr>
          <a:xfrm>
            <a:off x="6232559" y="5502320"/>
            <a:ext cx="1449436" cy="338554"/>
          </a:xfrm>
          <a:prstGeom prst="rect">
            <a:avLst/>
          </a:prstGeom>
        </p:spPr>
        <p:txBody>
          <a:bodyPr wrap="none">
            <a:spAutoFit/>
          </a:bodyPr>
          <a:lstStyle/>
          <a:p>
            <a:r>
              <a:rPr lang="en-US" sz="1600" b="1">
                <a:solidFill>
                  <a:schemeClr val="bg1"/>
                </a:solidFill>
                <a:latin typeface="Arial" panose="020B0604020202020204" pitchFamily="34" charset="0"/>
                <a:cs typeface="Arial" panose="020B0604020202020204" pitchFamily="34" charset="0"/>
              </a:rPr>
              <a:t>Raspberry Pi</a:t>
            </a:r>
          </a:p>
        </p:txBody>
      </p:sp>
      <p:grpSp>
        <p:nvGrpSpPr>
          <p:cNvPr id="13" name="Группа 12"/>
          <p:cNvGrpSpPr/>
          <p:nvPr/>
        </p:nvGrpSpPr>
        <p:grpSpPr>
          <a:xfrm>
            <a:off x="0" y="6043819"/>
            <a:ext cx="12192000" cy="836713"/>
            <a:chOff x="0" y="6025857"/>
            <a:chExt cx="12192000" cy="836713"/>
          </a:xfrm>
        </p:grpSpPr>
        <p:grpSp>
          <p:nvGrpSpPr>
            <p:cNvPr id="14" name="Группа 13"/>
            <p:cNvGrpSpPr/>
            <p:nvPr/>
          </p:nvGrpSpPr>
          <p:grpSpPr>
            <a:xfrm>
              <a:off x="0" y="6025857"/>
              <a:ext cx="12192000" cy="836713"/>
              <a:chOff x="0" y="6025857"/>
              <a:chExt cx="12192000" cy="836713"/>
            </a:xfrm>
          </p:grpSpPr>
          <p:sp>
            <p:nvSpPr>
              <p:cNvPr id="17" name="Прямоугольник 16"/>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8" name="Рисунок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28728"/>
              </a:xfrm>
              <a:prstGeom prst="rect">
                <a:avLst/>
              </a:prstGeom>
            </p:spPr>
          </p:pic>
          <p:pic>
            <p:nvPicPr>
              <p:cNvPr id="19"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5" name="Рисунок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aphicFrame>
        <p:nvGraphicFramePr>
          <p:cNvPr id="6" name="Diagram 5">
            <a:extLst>
              <a:ext uri="{FF2B5EF4-FFF2-40B4-BE49-F238E27FC236}">
                <a16:creationId xmlns:a16="http://schemas.microsoft.com/office/drawing/2014/main" id="{DD29B8F3-CDC6-4721-9CEF-8384E5F87337}"/>
              </a:ext>
            </a:extLst>
          </p:cNvPr>
          <p:cNvGraphicFramePr/>
          <p:nvPr>
            <p:extLst>
              <p:ext uri="{D42A27DB-BD31-4B8C-83A1-F6EECF244321}">
                <p14:modId xmlns:p14="http://schemas.microsoft.com/office/powerpoint/2010/main" val="2975209393"/>
              </p:ext>
            </p:extLst>
          </p:nvPr>
        </p:nvGraphicFramePr>
        <p:xfrm>
          <a:off x="4205941" y="592723"/>
          <a:ext cx="7618311" cy="507887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12" name="Picture 11" descr="A picture containing text, electronics, circuit&#10;&#10;Description automatically generated">
            <a:extLst>
              <a:ext uri="{FF2B5EF4-FFF2-40B4-BE49-F238E27FC236}">
                <a16:creationId xmlns:a16="http://schemas.microsoft.com/office/drawing/2014/main" id="{16C12AD9-A17A-41AA-B9BD-B6F8F874AACD}"/>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07504" y="393706"/>
            <a:ext cx="5646776" cy="5277891"/>
          </a:xfrm>
          <a:prstGeom prst="rect">
            <a:avLst/>
          </a:prstGeom>
        </p:spPr>
      </p:pic>
    </p:spTree>
    <p:extLst>
      <p:ext uri="{BB962C8B-B14F-4D97-AF65-F5344CB8AC3E}">
        <p14:creationId xmlns:p14="http://schemas.microsoft.com/office/powerpoint/2010/main" val="3691877551"/>
      </p:ext>
    </p:extLst>
  </p:cSld>
  <p:clrMapOvr>
    <a:masterClrMapping/>
  </p:clrMapOvr>
  <mc:AlternateContent xmlns:mc="http://schemas.openxmlformats.org/markup-compatibility/2006" xmlns:p14="http://schemas.microsoft.com/office/powerpoint/2010/main">
    <mc:Choice Requires="p14">
      <p:transition spd="slow" p14:dur="1500" advClick="0" advTm="37000">
        <p:split orient="vert"/>
      </p:transition>
    </mc:Choice>
    <mc:Fallback xmlns="">
      <p:transition spd="slow" advClick="0" advTm="37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50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graphicEl>
                                              <a:dgm id="{BC664946-FE50-45B2-A996-9411D91EBD1D}"/>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graphicEl>
                                              <a:dgm id="{9ED9E577-987D-417E-8295-E6BF0CCD3E10}"/>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graphicEl>
                                              <a:dgm id="{04195BBC-CC11-4EEE-B626-35562C58C692}"/>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graphicEl>
                                              <a:dgm id="{F381EA06-0299-432E-A3AF-8761429481A4}"/>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graphicEl>
                                              <a:dgm id="{9EAEA228-7670-46D1-886A-25E4CE648F42}"/>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graphicEl>
                                              <a:dgm id="{C03B430B-A131-4F75-A2A9-A06D17C69757}"/>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graphicEl>
                                              <a:dgm id="{03AA1BB7-9944-4040-88A6-F56A915A5A02}"/>
                                            </p:graphic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graphicEl>
                                              <a:dgm id="{61434208-0821-4C43-B3DA-AA15B8F9D9AF}"/>
                                            </p:graphic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
                                            <p:graphicEl>
                                              <a:dgm id="{CD327525-AB71-416F-B0B1-8E2F48E1670B}"/>
                                            </p:graphic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
                                            <p:graphicEl>
                                              <a:dgm id="{BD2C4480-C9CF-4FF7-86CA-4847964AE31B}"/>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Graphic spid="6" grpId="0">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Прямоугольник 9"/>
          <p:cNvSpPr/>
          <p:nvPr/>
        </p:nvSpPr>
        <p:spPr>
          <a:xfrm>
            <a:off x="6232559" y="5502320"/>
            <a:ext cx="1449436" cy="338554"/>
          </a:xfrm>
          <a:prstGeom prst="rect">
            <a:avLst/>
          </a:prstGeom>
        </p:spPr>
        <p:txBody>
          <a:bodyPr wrap="none">
            <a:spAutoFit/>
          </a:bodyPr>
          <a:lstStyle/>
          <a:p>
            <a:r>
              <a:rPr lang="en-US" sz="1600" b="1">
                <a:solidFill>
                  <a:schemeClr val="bg1"/>
                </a:solidFill>
                <a:latin typeface="Arial" panose="020B0604020202020204" pitchFamily="34" charset="0"/>
                <a:cs typeface="Arial" panose="020B0604020202020204" pitchFamily="34" charset="0"/>
              </a:rPr>
              <a:t>Raspberry Pi</a:t>
            </a:r>
          </a:p>
        </p:txBody>
      </p:sp>
      <p:grpSp>
        <p:nvGrpSpPr>
          <p:cNvPr id="13" name="Группа 12"/>
          <p:cNvGrpSpPr/>
          <p:nvPr/>
        </p:nvGrpSpPr>
        <p:grpSpPr>
          <a:xfrm>
            <a:off x="0" y="6043819"/>
            <a:ext cx="12192000" cy="836713"/>
            <a:chOff x="0" y="6025857"/>
            <a:chExt cx="12192000" cy="836713"/>
          </a:xfrm>
        </p:grpSpPr>
        <p:grpSp>
          <p:nvGrpSpPr>
            <p:cNvPr id="14" name="Группа 13"/>
            <p:cNvGrpSpPr/>
            <p:nvPr/>
          </p:nvGrpSpPr>
          <p:grpSpPr>
            <a:xfrm>
              <a:off x="0" y="6025857"/>
              <a:ext cx="12192000" cy="836713"/>
              <a:chOff x="0" y="6025857"/>
              <a:chExt cx="12192000" cy="836713"/>
            </a:xfrm>
          </p:grpSpPr>
          <p:sp>
            <p:nvSpPr>
              <p:cNvPr id="17" name="Прямоугольник 16"/>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8" name="Рисунок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28728"/>
              </a:xfrm>
              <a:prstGeom prst="rect">
                <a:avLst/>
              </a:prstGeom>
            </p:spPr>
          </p:pic>
          <p:pic>
            <p:nvPicPr>
              <p:cNvPr id="19"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5" name="Рисунок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aphicFrame>
        <p:nvGraphicFramePr>
          <p:cNvPr id="12" name="Diagram 11">
            <a:extLst>
              <a:ext uri="{FF2B5EF4-FFF2-40B4-BE49-F238E27FC236}">
                <a16:creationId xmlns:a16="http://schemas.microsoft.com/office/drawing/2014/main" id="{34B1392C-10ED-4242-A4CB-2A8684279F2A}"/>
              </a:ext>
            </a:extLst>
          </p:cNvPr>
          <p:cNvGraphicFramePr/>
          <p:nvPr>
            <p:extLst>
              <p:ext uri="{D42A27DB-BD31-4B8C-83A1-F6EECF244321}">
                <p14:modId xmlns:p14="http://schemas.microsoft.com/office/powerpoint/2010/main" val="512689489"/>
              </p:ext>
            </p:extLst>
          </p:nvPr>
        </p:nvGraphicFramePr>
        <p:xfrm>
          <a:off x="2168559" y="252930"/>
          <a:ext cx="8128000" cy="541866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607273207"/>
      </p:ext>
    </p:extLst>
  </p:cSld>
  <p:clrMapOvr>
    <a:masterClrMapping/>
  </p:clrMapOvr>
  <mc:AlternateContent xmlns:mc="http://schemas.openxmlformats.org/markup-compatibility/2006" xmlns:p14="http://schemas.microsoft.com/office/powerpoint/2010/main">
    <mc:Choice Requires="p14">
      <p:transition spd="slow" p14:dur="1500" advClick="0" advTm="37000">
        <p:split orient="vert"/>
      </p:transition>
    </mc:Choice>
    <mc:Fallback xmlns="">
      <p:transition spd="slow" advClick="0" advTm="37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50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4185761"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3</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Raspberry Pi Compute Module 3</a:t>
              </a:r>
            </a:p>
          </p:txBody>
        </p:sp>
      </p:grpSp>
      <p:pic>
        <p:nvPicPr>
          <p:cNvPr id="3" name="Picture 2" descr="A picture containing electronics, circuit&#10;&#10;Description automatically generated">
            <a:extLst>
              <a:ext uri="{FF2B5EF4-FFF2-40B4-BE49-F238E27FC236}">
                <a16:creationId xmlns:a16="http://schemas.microsoft.com/office/drawing/2014/main" id="{0920295B-E286-4D23-A99B-5F65B07A669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686070"/>
            <a:ext cx="5178287" cy="40770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0" name="Прямоугольник 5">
            <a:extLst>
              <a:ext uri="{FF2B5EF4-FFF2-40B4-BE49-F238E27FC236}">
                <a16:creationId xmlns:a16="http://schemas.microsoft.com/office/drawing/2014/main" id="{ACB431D9-67ED-4F78-8FCF-B0AAC58AE6BE}"/>
              </a:ext>
            </a:extLst>
          </p:cNvPr>
          <p:cNvSpPr/>
          <p:nvPr/>
        </p:nvSpPr>
        <p:spPr>
          <a:xfrm>
            <a:off x="6086128" y="1200422"/>
            <a:ext cx="5182240" cy="2343655"/>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BCM2837 (Cortex-A53) Chipset</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64 Bit SOC</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1.2 </a:t>
            </a:r>
            <a:r>
              <a:rPr lang="en-US" sz="2000" err="1">
                <a:latin typeface="Arial" panose="020B0604020202020204" pitchFamily="34" charset="0"/>
                <a:cs typeface="Arial" panose="020B0604020202020204" pitchFamily="34" charset="0"/>
              </a:rPr>
              <a:t>Ghz</a:t>
            </a:r>
            <a:r>
              <a:rPr lang="en-US" sz="2000">
                <a:latin typeface="Arial" panose="020B0604020202020204" pitchFamily="34" charset="0"/>
                <a:cs typeface="Arial" panose="020B0604020202020204" pitchFamily="34" charset="0"/>
              </a:rPr>
              <a:t> Clock Speed</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1GB LPDDR2 SDRAM</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Temperature range: -25 – 85 C</a:t>
            </a:r>
          </a:p>
        </p:txBody>
      </p:sp>
      <p:sp>
        <p:nvSpPr>
          <p:cNvPr id="21" name="Прямоугольник 8">
            <a:extLst>
              <a:ext uri="{FF2B5EF4-FFF2-40B4-BE49-F238E27FC236}">
                <a16:creationId xmlns:a16="http://schemas.microsoft.com/office/drawing/2014/main" id="{68890227-8211-46CC-BD16-4ABBB6C276DE}"/>
              </a:ext>
            </a:extLst>
          </p:cNvPr>
          <p:cNvSpPr/>
          <p:nvPr/>
        </p:nvSpPr>
        <p:spPr>
          <a:xfrm>
            <a:off x="1489322" y="5175973"/>
            <a:ext cx="2199641" cy="430887"/>
          </a:xfrm>
          <a:prstGeom prst="rect">
            <a:avLst/>
          </a:prstGeom>
        </p:spPr>
        <p:txBody>
          <a:bodyPr wrap="none">
            <a:spAutoFit/>
          </a:bodyPr>
          <a:lstStyle/>
          <a:p>
            <a:r>
              <a:rPr lang="en-US" sz="1100">
                <a:latin typeface="Arial" panose="020B0604020202020204" pitchFamily="34" charset="0"/>
                <a:cs typeface="Arial" panose="020B0604020202020204" pitchFamily="34" charset="0"/>
              </a:rPr>
              <a:t>CM3 and CM3IO Board</a:t>
            </a:r>
          </a:p>
          <a:p>
            <a:r>
              <a:rPr lang="en-US" sz="1100">
                <a:latin typeface="Arial" panose="020B0604020202020204" pitchFamily="34" charset="0"/>
                <a:cs typeface="Arial" panose="020B0604020202020204" pitchFamily="34" charset="0"/>
              </a:rPr>
              <a:t>Credit: Raspberry Pi Foundation</a:t>
            </a:r>
          </a:p>
        </p:txBody>
      </p:sp>
    </p:spTree>
    <p:extLst>
      <p:ext uri="{BB962C8B-B14F-4D97-AF65-F5344CB8AC3E}">
        <p14:creationId xmlns:p14="http://schemas.microsoft.com/office/powerpoint/2010/main" val="2580056749"/>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0">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0">
                                            <p:txEl>
                                              <p:pRg st="4" end="4"/>
                                            </p:txEl>
                                          </p:spTgt>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grpId="0" nodeType="afterEffect">
                                  <p:stCondLst>
                                    <p:cond delay="0"/>
                                  </p:stCondLst>
                                  <p:childTnLst>
                                    <p:set>
                                      <p:cBhvr>
                                        <p:cTn id="35"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Группа 9"/>
          <p:cNvGrpSpPr/>
          <p:nvPr/>
        </p:nvGrpSpPr>
        <p:grpSpPr>
          <a:xfrm>
            <a:off x="0" y="6019747"/>
            <a:ext cx="12192000" cy="838253"/>
            <a:chOff x="0" y="6025857"/>
            <a:chExt cx="12192000" cy="838253"/>
          </a:xfrm>
        </p:grpSpPr>
        <p:grpSp>
          <p:nvGrpSpPr>
            <p:cNvPr id="11" name="Группа 10"/>
            <p:cNvGrpSpPr/>
            <p:nvPr/>
          </p:nvGrpSpPr>
          <p:grpSpPr>
            <a:xfrm>
              <a:off x="0" y="6025857"/>
              <a:ext cx="12192000" cy="838253"/>
              <a:chOff x="0" y="6025857"/>
              <a:chExt cx="12192000" cy="838253"/>
            </a:xfrm>
          </p:grpSpPr>
          <p:sp>
            <p:nvSpPr>
              <p:cNvPr id="13" name="Прямоугольник 12"/>
              <p:cNvSpPr/>
              <p:nvPr/>
            </p:nvSpPr>
            <p:spPr>
              <a:xfrm>
                <a:off x="0" y="6025857"/>
                <a:ext cx="12192000" cy="836713"/>
              </a:xfrm>
              <a:prstGeom prst="rect">
                <a:avLst/>
              </a:prstGeom>
              <a:solidFill>
                <a:srgbClr val="00ADE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pic>
            <p:nvPicPr>
              <p:cNvPr id="14" name="Рисунок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5414" y="6025857"/>
                <a:ext cx="5401429" cy="838253"/>
              </a:xfrm>
              <a:prstGeom prst="rect">
                <a:avLst/>
              </a:prstGeom>
            </p:spPr>
          </p:pic>
          <p:pic>
            <p:nvPicPr>
              <p:cNvPr id="15" name="Picture 6" descr="&amp;Kcy;&amp;acy;&amp;rcy;&amp;tcy;&amp;icy;&amp;ncy;&amp;kcy;&amp;icy; &amp;pcy;&amp;ocy; &amp;zcy;&amp;acy;&amp;pcy;&amp;rcy;&amp;ocy;&amp;scy;&amp;ucy; kaznu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04" y="6075220"/>
                <a:ext cx="760309" cy="764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702343" y="6211297"/>
                <a:ext cx="2088232" cy="461665"/>
              </a:xfrm>
              <a:prstGeom prst="rect">
                <a:avLst/>
              </a:prstGeom>
              <a:noFill/>
            </p:spPr>
            <p:txBody>
              <a:bodyPr wrap="square" rtlCol="0">
                <a:spAutoFit/>
              </a:bodyPr>
              <a:lstStyle/>
              <a:p>
                <a:pPr algn="ctr"/>
                <a:r>
                  <a:rPr lang="en-US" sz="1200" b="1">
                    <a:solidFill>
                      <a:schemeClr val="bg1"/>
                    </a:solidFill>
                    <a:latin typeface="Arial" panose="020B0604020202020204" pitchFamily="34" charset="0"/>
                    <a:cs typeface="Arial" panose="020B0604020202020204" pitchFamily="34" charset="0"/>
                  </a:rPr>
                  <a:t>kaznu.kz</a:t>
                </a:r>
              </a:p>
              <a:p>
                <a:pPr algn="ctr"/>
                <a:r>
                  <a:rPr lang="en-US" sz="1200" b="1">
                    <a:solidFill>
                      <a:schemeClr val="bg1"/>
                    </a:solidFill>
                    <a:latin typeface="Arial" panose="020B0604020202020204" pitchFamily="34" charset="0"/>
                    <a:cs typeface="Arial" panose="020B0604020202020204" pitchFamily="34" charset="0"/>
                  </a:rPr>
                  <a:t>sciencepark.kz</a:t>
                </a:r>
                <a:endParaRPr lang="ru-RU" sz="1200" b="1">
                  <a:solidFill>
                    <a:schemeClr val="bg1"/>
                  </a:solidFill>
                  <a:latin typeface="Arial" panose="020B0604020202020204" pitchFamily="34" charset="0"/>
                  <a:cs typeface="Arial" panose="020B0604020202020204" pitchFamily="34" charset="0"/>
                </a:endParaRPr>
              </a:p>
            </p:txBody>
          </p:sp>
        </p:grpSp>
        <p:pic>
          <p:nvPicPr>
            <p:cNvPr id="12" name="Рисунок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1682" y="6108993"/>
              <a:ext cx="2644857" cy="706218"/>
            </a:xfrm>
            <a:prstGeom prst="rect">
              <a:avLst/>
            </a:prstGeom>
          </p:spPr>
        </p:pic>
      </p:grpSp>
      <p:grpSp>
        <p:nvGrpSpPr>
          <p:cNvPr id="17" name="Группа 16"/>
          <p:cNvGrpSpPr/>
          <p:nvPr/>
        </p:nvGrpSpPr>
        <p:grpSpPr>
          <a:xfrm>
            <a:off x="0" y="65"/>
            <a:ext cx="12192000" cy="471883"/>
            <a:chOff x="0" y="65"/>
            <a:chExt cx="12192000" cy="471883"/>
          </a:xfrm>
          <a:solidFill>
            <a:srgbClr val="98A7AD"/>
          </a:solidFill>
        </p:grpSpPr>
        <p:sp>
          <p:nvSpPr>
            <p:cNvPr id="18" name="Прямоугольник 17"/>
            <p:cNvSpPr/>
            <p:nvPr/>
          </p:nvSpPr>
          <p:spPr>
            <a:xfrm>
              <a:off x="0" y="65"/>
              <a:ext cx="12192000" cy="471883"/>
            </a:xfrm>
            <a:prstGeom prst="rect">
              <a:avLst/>
            </a:prstGeom>
            <a:solidFill>
              <a:srgbClr val="00B0F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ru-RU" sz="1800" b="0" i="0" u="none" strike="noStrike" kern="0" cap="none" spc="0" normalizeH="0" baseline="0" noProof="0">
                <a:ln>
                  <a:noFill/>
                </a:ln>
                <a:solidFill>
                  <a:prstClr val="white"/>
                </a:solidFill>
                <a:effectLst/>
                <a:uLnTx/>
                <a:uFillTx/>
                <a:latin typeface="Arial" panose="020B0604020202020204" pitchFamily="34" charset="0"/>
                <a:cs typeface="Arial" panose="020B0604020202020204" pitchFamily="34" charset="0"/>
              </a:endParaRPr>
            </a:p>
          </p:txBody>
        </p:sp>
        <p:sp>
          <p:nvSpPr>
            <p:cNvPr id="19" name="TextBox 18"/>
            <p:cNvSpPr txBox="1"/>
            <p:nvPr/>
          </p:nvSpPr>
          <p:spPr>
            <a:xfrm>
              <a:off x="0" y="40959"/>
              <a:ext cx="3223959" cy="369332"/>
            </a:xfrm>
            <a:prstGeom prst="rect">
              <a:avLst/>
            </a:prstGeom>
            <a:solidFill>
              <a:srgbClr val="00B0F0"/>
            </a:solidFill>
          </p:spPr>
          <p:txBody>
            <a:bodyPr wrap="none" rtlCol="0">
              <a:spAutoFit/>
            </a:bodyPr>
            <a:lstStyle/>
            <a:p>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4</a:t>
              </a:r>
              <a:r>
                <a:rPr lang="ru-RU" b="1">
                  <a:solidFill>
                    <a:schemeClr val="bg1"/>
                  </a:solidFill>
                  <a:latin typeface="Arial" panose="020B0604020202020204" pitchFamily="34" charset="0"/>
                  <a:cs typeface="Arial" panose="020B0604020202020204" pitchFamily="34" charset="0"/>
                </a:rPr>
                <a:t>. </a:t>
              </a:r>
              <a:r>
                <a:rPr lang="en-US" b="1">
                  <a:solidFill>
                    <a:schemeClr val="bg1"/>
                  </a:solidFill>
                  <a:latin typeface="Arial" panose="020B0604020202020204" pitchFamily="34" charset="0"/>
                  <a:cs typeface="Arial" panose="020B0604020202020204" pitchFamily="34" charset="0"/>
                </a:rPr>
                <a:t>CM3 as the UniSat OBC</a:t>
              </a:r>
            </a:p>
          </p:txBody>
        </p:sp>
      </p:grpSp>
      <p:sp>
        <p:nvSpPr>
          <p:cNvPr id="20" name="Прямоугольник 5">
            <a:extLst>
              <a:ext uri="{FF2B5EF4-FFF2-40B4-BE49-F238E27FC236}">
                <a16:creationId xmlns:a16="http://schemas.microsoft.com/office/drawing/2014/main" id="{ACB431D9-67ED-4F78-8FCF-B0AAC58AE6BE}"/>
              </a:ext>
            </a:extLst>
          </p:cNvPr>
          <p:cNvSpPr/>
          <p:nvPr/>
        </p:nvSpPr>
        <p:spPr>
          <a:xfrm>
            <a:off x="6086128" y="1200422"/>
            <a:ext cx="5182240" cy="3266985"/>
          </a:xfrm>
          <a:prstGeom prst="rect">
            <a:avLst/>
          </a:prstGeom>
        </p:spPr>
        <p:txBody>
          <a:bodyPr wrap="square">
            <a:spAutoFit/>
          </a:bodyPr>
          <a:lstStyle/>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Compatibility</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Adequate Computing Power</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Fast Clock Speed</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Flexible Integration</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Low Power Consumption</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Support from the RPi Team</a:t>
            </a:r>
          </a:p>
          <a:p>
            <a:pPr marL="342900" indent="-342900">
              <a:lnSpc>
                <a:spcPct val="150000"/>
              </a:lnSpc>
              <a:buFont typeface="Arial" panose="020B0604020202020204" pitchFamily="34" charset="0"/>
              <a:buChar char="•"/>
            </a:pPr>
            <a:r>
              <a:rPr lang="en-US" sz="2000">
                <a:latin typeface="Arial" panose="020B0604020202020204" pitchFamily="34" charset="0"/>
                <a:cs typeface="Arial" panose="020B0604020202020204" pitchFamily="34" charset="0"/>
              </a:rPr>
              <a:t>Open Source Community</a:t>
            </a:r>
          </a:p>
        </p:txBody>
      </p:sp>
      <p:sp>
        <p:nvSpPr>
          <p:cNvPr id="21" name="Прямоугольник 8">
            <a:extLst>
              <a:ext uri="{FF2B5EF4-FFF2-40B4-BE49-F238E27FC236}">
                <a16:creationId xmlns:a16="http://schemas.microsoft.com/office/drawing/2014/main" id="{68890227-8211-46CC-BD16-4ABBB6C276DE}"/>
              </a:ext>
            </a:extLst>
          </p:cNvPr>
          <p:cNvSpPr/>
          <p:nvPr/>
        </p:nvSpPr>
        <p:spPr>
          <a:xfrm>
            <a:off x="1489322" y="5175973"/>
            <a:ext cx="2199641" cy="430887"/>
          </a:xfrm>
          <a:prstGeom prst="rect">
            <a:avLst/>
          </a:prstGeom>
        </p:spPr>
        <p:txBody>
          <a:bodyPr wrap="none">
            <a:spAutoFit/>
          </a:bodyPr>
          <a:lstStyle/>
          <a:p>
            <a:r>
              <a:rPr lang="en-US" sz="1100">
                <a:latin typeface="Arial" panose="020B0604020202020204" pitchFamily="34" charset="0"/>
                <a:cs typeface="Arial" panose="020B0604020202020204" pitchFamily="34" charset="0"/>
              </a:rPr>
              <a:t>CM3 and CM3IO Board</a:t>
            </a:r>
          </a:p>
          <a:p>
            <a:r>
              <a:rPr lang="en-US" sz="1100">
                <a:latin typeface="Arial" panose="020B0604020202020204" pitchFamily="34" charset="0"/>
                <a:cs typeface="Arial" panose="020B0604020202020204" pitchFamily="34" charset="0"/>
              </a:rPr>
              <a:t>Credit: Raspberry Pi Foundation</a:t>
            </a:r>
          </a:p>
        </p:txBody>
      </p:sp>
      <p:pic>
        <p:nvPicPr>
          <p:cNvPr id="22" name="Google Shape;106;p3" descr="CM3+/8GB Raspberry Pi | Embedded Computers | DigiKey">
            <a:extLst>
              <a:ext uri="{FF2B5EF4-FFF2-40B4-BE49-F238E27FC236}">
                <a16:creationId xmlns:a16="http://schemas.microsoft.com/office/drawing/2014/main" id="{C3BE4403-283A-4306-BE1D-37353224B5A8}"/>
              </a:ext>
            </a:extLst>
          </p:cNvPr>
          <p:cNvPicPr preferRelativeResize="0"/>
          <p:nvPr/>
        </p:nvPicPr>
        <p:blipFill rotWithShape="1">
          <a:blip r:embed="rId6">
            <a:alphaModFix/>
          </a:blip>
          <a:srcRect/>
          <a:stretch/>
        </p:blipFill>
        <p:spPr>
          <a:xfrm>
            <a:off x="596239" y="1086895"/>
            <a:ext cx="4560887" cy="4560888"/>
          </a:xfrm>
          <a:prstGeom prst="rect">
            <a:avLst/>
          </a:prstGeom>
          <a:noFill/>
          <a:ln>
            <a:noFill/>
          </a:ln>
        </p:spPr>
      </p:pic>
      <p:sp>
        <p:nvSpPr>
          <p:cNvPr id="23" name="Прямоугольник 8">
            <a:extLst>
              <a:ext uri="{FF2B5EF4-FFF2-40B4-BE49-F238E27FC236}">
                <a16:creationId xmlns:a16="http://schemas.microsoft.com/office/drawing/2014/main" id="{07E6CEF1-33CC-4E7A-8E7E-10DEC5870A1A}"/>
              </a:ext>
            </a:extLst>
          </p:cNvPr>
          <p:cNvSpPr/>
          <p:nvPr/>
        </p:nvSpPr>
        <p:spPr>
          <a:xfrm>
            <a:off x="1641722" y="5328373"/>
            <a:ext cx="2597186" cy="430887"/>
          </a:xfrm>
          <a:prstGeom prst="rect">
            <a:avLst/>
          </a:prstGeom>
        </p:spPr>
        <p:txBody>
          <a:bodyPr wrap="none">
            <a:spAutoFit/>
          </a:bodyPr>
          <a:lstStyle/>
          <a:p>
            <a:r>
              <a:rPr lang="en-US" sz="1100">
                <a:latin typeface="Arial" panose="020B0604020202020204" pitchFamily="34" charset="0"/>
                <a:cs typeface="Arial" panose="020B0604020202020204" pitchFamily="34" charset="0"/>
              </a:rPr>
              <a:t>CM3 on the UniSat</a:t>
            </a:r>
          </a:p>
          <a:p>
            <a:r>
              <a:rPr lang="en-US" sz="1100">
                <a:latin typeface="Arial" panose="020B0604020202020204" pitchFamily="34" charset="0"/>
                <a:cs typeface="Arial" panose="020B0604020202020204" pitchFamily="34" charset="0"/>
              </a:rPr>
              <a:t>Image credit: Raspberry Pi Foundation</a:t>
            </a:r>
          </a:p>
        </p:txBody>
      </p:sp>
    </p:spTree>
    <p:extLst>
      <p:ext uri="{BB962C8B-B14F-4D97-AF65-F5344CB8AC3E}">
        <p14:creationId xmlns:p14="http://schemas.microsoft.com/office/powerpoint/2010/main" val="3849840150"/>
      </p:ext>
    </p:extLst>
  </p:cSld>
  <p:clrMapOvr>
    <a:masterClrMapping/>
  </p:clrMapOvr>
  <mc:AlternateContent xmlns:mc="http://schemas.openxmlformats.org/markup-compatibility/2006" xmlns:p14="http://schemas.microsoft.com/office/powerpoint/2010/main">
    <mc:Choice Requires="p14">
      <p:transition spd="slow" p14:dur="1500" advClick="0" advTm="45000">
        <p:split orient="vert"/>
      </p:transition>
    </mc:Choice>
    <mc:Fallback xmlns="">
      <p:transition spd="slow" advClick="0" advTm="45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
                                            <p:txEl>
                                              <p:pRg st="6" end="6"/>
                                            </p:txEl>
                                          </p:spTgt>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0" nodeType="afterEffect">
                                  <p:stCondLst>
                                    <p:cond delay="0"/>
                                  </p:stCondLst>
                                  <p:childTnLst>
                                    <p:set>
                                      <p:cBhvr>
                                        <p:cTn id="33" dur="1" fill="hold">
                                          <p:stCondLst>
                                            <p:cond delay="0"/>
                                          </p:stCondLst>
                                        </p:cTn>
                                        <p:tgtEl>
                                          <p:spTgt spid="21"/>
                                        </p:tgtEl>
                                        <p:attrNameLst>
                                          <p:attrName>style.visibility</p:attrName>
                                        </p:attrNameLst>
                                      </p:cBhvr>
                                      <p:to>
                                        <p:strVal val="visible"/>
                                      </p:to>
                                    </p:set>
                                  </p:childTnLst>
                                </p:cTn>
                              </p:par>
                            </p:childTnLst>
                          </p:cTn>
                        </p:par>
                        <p:par>
                          <p:cTn id="34" fill="hold">
                            <p:stCondLst>
                              <p:cond delay="0"/>
                            </p:stCondLst>
                            <p:childTnLst>
                              <p:par>
                                <p:cTn id="35" presetID="1" presetClass="entr" presetSubtype="0" fill="hold" grpId="0" nodeType="after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uild="p"/>
      <p:bldP spid="21" grpId="0"/>
      <p:bldP spid="23" grpId="0"/>
    </p:bldLst>
  </p:timing>
</p:sld>
</file>

<file path=ppt/theme/theme1.xml><?xml version="1.0" encoding="utf-8"?>
<a:theme xmlns:a="http://schemas.openxmlformats.org/drawingml/2006/main" name="1_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Тема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Тема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Тема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Документ" ma:contentTypeID="0x010100CB6FC681E5945B43A7A05039B3CC9EBE" ma:contentTypeVersion="4" ma:contentTypeDescription="Создание документа." ma:contentTypeScope="" ma:versionID="2e668273941872d96eb81f09ae224d0a">
  <xsd:schema xmlns:xsd="http://www.w3.org/2001/XMLSchema" xmlns:xs="http://www.w3.org/2001/XMLSchema" xmlns:p="http://schemas.microsoft.com/office/2006/metadata/properties" xmlns:ns3="562d478a-e39c-4378-a228-6750f121b756" targetNamespace="http://schemas.microsoft.com/office/2006/metadata/properties" ma:root="true" ma:fieldsID="3be69cad119ae1734e2761fd06b1c4b3" ns3:_="">
    <xsd:import namespace="562d478a-e39c-4378-a228-6750f121b756"/>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62d478a-e39c-4378-a228-6750f121b75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2CC5278-25C2-4DE1-B763-E1F3D21E3C16}">
  <ds:schemaRefs>
    <ds:schemaRef ds:uri="http://purl.org/dc/terms/"/>
    <ds:schemaRef ds:uri="http://schemas.microsoft.com/office/2006/metadata/properties"/>
    <ds:schemaRef ds:uri="http://www.w3.org/XML/1998/namespace"/>
    <ds:schemaRef ds:uri="http://purl.org/dc/elements/1.1/"/>
    <ds:schemaRef ds:uri="http://schemas.microsoft.com/office/2006/documentManagement/types"/>
    <ds:schemaRef ds:uri="http://purl.org/dc/dcmitype/"/>
    <ds:schemaRef ds:uri="http://schemas.openxmlformats.org/package/2006/metadata/core-properties"/>
    <ds:schemaRef ds:uri="http://schemas.microsoft.com/office/infopath/2007/PartnerControls"/>
    <ds:schemaRef ds:uri="562d478a-e39c-4378-a228-6750f121b756"/>
  </ds:schemaRefs>
</ds:datastoreItem>
</file>

<file path=customXml/itemProps2.xml><?xml version="1.0" encoding="utf-8"?>
<ds:datastoreItem xmlns:ds="http://schemas.openxmlformats.org/officeDocument/2006/customXml" ds:itemID="{C9B2EDB1-E084-4934-80AD-4F25C1FA3F02}">
  <ds:schemaRefs>
    <ds:schemaRef ds:uri="562d478a-e39c-4378-a228-6750f121b75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C44411F-0C9A-4602-B1B2-79BE81E9650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M04-L01 Introduction to the On-Board-Computer </Template>
  <TotalTime>0</TotalTime>
  <Words>2427</Words>
  <Application>Microsoft Office PowerPoint</Application>
  <PresentationFormat>Widescreen</PresentationFormat>
  <Paragraphs>241</Paragraphs>
  <Slides>18</Slides>
  <Notes>17</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18</vt:i4>
      </vt:variant>
    </vt:vector>
  </HeadingPairs>
  <TitlesOfParts>
    <vt:vector size="28" baseType="lpstr">
      <vt:lpstr>Arial</vt:lpstr>
      <vt:lpstr>Arial</vt:lpstr>
      <vt:lpstr>Barlow</vt:lpstr>
      <vt:lpstr>Calibri</vt:lpstr>
      <vt:lpstr>Calibri Light</vt:lpstr>
      <vt:lpstr>Century Gothic</vt:lpstr>
      <vt:lpstr>Lato</vt:lpstr>
      <vt:lpstr>Roboto</vt:lpstr>
      <vt:lpstr>1_Тема Office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Серқали Арай</dc:creator>
  <cp:lastModifiedBy>Серқали Арай</cp:lastModifiedBy>
  <cp:revision>2</cp:revision>
  <dcterms:created xsi:type="dcterms:W3CDTF">2022-03-04T11:50:09Z</dcterms:created>
  <dcterms:modified xsi:type="dcterms:W3CDTF">2022-03-04T11:55:37Z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0x010100CB6FC681E5945B43A7A05039B3CC9EBE</vt:lpwstr>
  </property>
</Properties>
</file>